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43797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329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A38-4113-4603-A29C-3F7744E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EF81-96F8-4224-9CC1-24D32472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4A45-23ED-4F12-A1F8-826FDFA6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6F74-C26C-476C-AC3A-50D9066DD92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513-CE32-44E9-B49E-5D30DA2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2698-BF68-437E-8556-25C7EE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F9B5-747A-4358-8251-4459FD2C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818B-734A-4A43-A0F3-159EACA7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399624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Key Objectives and 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936D0-2C47-4F53-91F5-177E846A0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794252"/>
              </p:ext>
            </p:extLst>
          </p:nvPr>
        </p:nvGraphicFramePr>
        <p:xfrm>
          <a:off x="328773" y="1152525"/>
          <a:ext cx="11517328" cy="558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98">
                  <a:extLst>
                    <a:ext uri="{9D8B030D-6E8A-4147-A177-3AD203B41FA5}">
                      <a16:colId xmlns:a16="http://schemas.microsoft.com/office/drawing/2014/main" val="938401157"/>
                    </a:ext>
                  </a:extLst>
                </a:gridCol>
                <a:gridCol w="1151942">
                  <a:extLst>
                    <a:ext uri="{9D8B030D-6E8A-4147-A177-3AD203B41FA5}">
                      <a16:colId xmlns:a16="http://schemas.microsoft.com/office/drawing/2014/main" val="2081484844"/>
                    </a:ext>
                  </a:extLst>
                </a:gridCol>
                <a:gridCol w="2593794">
                  <a:extLst>
                    <a:ext uri="{9D8B030D-6E8A-4147-A177-3AD203B41FA5}">
                      <a16:colId xmlns:a16="http://schemas.microsoft.com/office/drawing/2014/main" val="108677131"/>
                    </a:ext>
                  </a:extLst>
                </a:gridCol>
                <a:gridCol w="2945816">
                  <a:extLst>
                    <a:ext uri="{9D8B030D-6E8A-4147-A177-3AD203B41FA5}">
                      <a16:colId xmlns:a16="http://schemas.microsoft.com/office/drawing/2014/main" val="1031054544"/>
                    </a:ext>
                  </a:extLst>
                </a:gridCol>
                <a:gridCol w="2751478">
                  <a:extLst>
                    <a:ext uri="{9D8B030D-6E8A-4147-A177-3AD203B41FA5}">
                      <a16:colId xmlns:a16="http://schemas.microsoft.com/office/drawing/2014/main" val="1040410859"/>
                    </a:ext>
                  </a:extLst>
                </a:gridCol>
              </a:tblGrid>
              <a:tr h="1068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Success Measure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(i.e., KPI, Key Results, etc.)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kern="1200" dirty="0">
                        <a:solidFill>
                          <a:schemeClr val="lt1"/>
                        </a:solidFill>
                        <a:latin typeface="Avenir Next LT Pro Demi" panose="020B0504020202020204" pitchFamily="34" charset="77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Work Accomplished Current Quarter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Focus Area for Next Quarter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(if </a:t>
                      </a:r>
                      <a:r>
                        <a:rPr lang="en-US" sz="1200" b="1" i="0" kern="1200" dirty="0" err="1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applicableC</a:t>
                      </a:r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48535"/>
                  </a:ext>
                </a:extLst>
              </a:tr>
              <a:tr h="7748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 #1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09/30/23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GESB Java Services Application Development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Implemented  the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credhub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 for storing the passwords and Secrets  &amp;  Implement FOSSA License Check  for Monolith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Complete the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credhub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FoSSA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 Implementation for all the Pending APIs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46046"/>
                  </a:ext>
                </a:extLst>
              </a:tr>
              <a:tr h="10686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 #2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09/30/23</a:t>
                      </a:r>
                    </a:p>
                    <a:p>
                      <a:pPr marL="0" algn="l" defTabSz="914400" rtl="0" eaLnBrk="1" latinLnBrk="0" hangingPunct="1"/>
                      <a:endParaRPr lang="en-US" sz="1200" b="1" i="0" kern="1200" dirty="0">
                        <a:solidFill>
                          <a:schemeClr val="lt1"/>
                        </a:solidFill>
                        <a:latin typeface="Avenir Next LT Pro Demi" panose="020B0504020202020204" pitchFamily="34" charset="77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ESB Foundational Services, SS Campaigns, FPP, PoC's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Received KT for the ESPS foundational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Gained the required Pre Production access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Completed the required application 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5B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Provide application support and Prepare with required changes for the GCP migration when it planned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40704"/>
                  </a:ext>
                </a:extLst>
              </a:tr>
              <a:tr h="10686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 #3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09/30/23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ESPARS </a:t>
                      </a: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Applcation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 Development / Support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Implemented  UNX Dealer/admin reports on QA ESPARS Webpage  and code Clean up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Provide application support and Prepare with required changes for the GCP migration when it planned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5B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037886"/>
                  </a:ext>
                </a:extLst>
              </a:tr>
              <a:tr h="538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 #4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09/30/23</a:t>
                      </a:r>
                    </a:p>
                    <a:p>
                      <a:pPr marL="0" algn="l" defTabSz="914400" rtl="0" eaLnBrk="1" latinLnBrk="0" hangingPunct="1"/>
                      <a:endParaRPr lang="en-US" sz="1200" b="1" i="0" kern="1200" dirty="0">
                        <a:solidFill>
                          <a:schemeClr val="lt1"/>
                        </a:solidFill>
                        <a:latin typeface="Avenir Next LT Pro Demi" panose="020B0504020202020204" pitchFamily="34" charset="77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eRating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 Rewrite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5B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Implement the Plan Pricing  API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96347"/>
                  </a:ext>
                </a:extLst>
              </a:tr>
              <a:tr h="10686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latin typeface="Avenir Next LT Pro Demi" panose="020B0504020202020204" pitchFamily="34" charset="77"/>
                          <a:ea typeface="+mn-ea"/>
                          <a:cs typeface="+mn-cs"/>
                        </a:rPr>
                        <a:t>Goal #5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09/30/23</a:t>
                      </a:r>
                    </a:p>
                    <a:p>
                      <a:pPr marL="0" algn="l" defTabSz="914400" rtl="0" eaLnBrk="1" latinLnBrk="0" hangingPunct="1"/>
                      <a:endParaRPr lang="en-US" sz="1200" b="1" i="0" kern="1200" dirty="0">
                        <a:solidFill>
                          <a:schemeClr val="lt1"/>
                        </a:solidFill>
                        <a:latin typeface="Avenir Next LT Pro Demi" panose="020B0504020202020204" pitchFamily="34" charset="77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GCP Migration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5B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95B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Prepare myself and complete all the pre implementation learning and environment setup  for GCP Migration 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1633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08807-F5DA-449A-A5A5-C20F676DCA91}"/>
              </a:ext>
            </a:extLst>
          </p:cNvPr>
          <p:cNvSpPr txBox="1"/>
          <p:nvPr/>
        </p:nvSpPr>
        <p:spPr>
          <a:xfrm>
            <a:off x="8010525" y="123825"/>
            <a:ext cx="311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venir Next LT Pro Demi" panose="020B0504020202020204" pitchFamily="34" charset="77"/>
                <a:ea typeface="+mn-ea"/>
                <a:cs typeface="+mn-cs"/>
              </a:rPr>
              <a:t>Name: Chithambarathanu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venir Next LT Pro Demi" panose="020B0504020202020204" pitchFamily="34" charset="77"/>
                <a:ea typeface="+mn-ea"/>
                <a:cs typeface="+mn-cs"/>
              </a:rPr>
              <a:t>Role: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venir Next LT Pro Demi" panose="020B0504020202020204" pitchFamily="34" charset="77"/>
                <a:ea typeface="+mn-ea"/>
                <a:cs typeface="+mn-cs"/>
              </a:rPr>
              <a:t>Date: 03/31/2023</a:t>
            </a:r>
          </a:p>
        </p:txBody>
      </p:sp>
    </p:spTree>
    <p:extLst>
      <p:ext uri="{BB962C8B-B14F-4D97-AF65-F5344CB8AC3E}">
        <p14:creationId xmlns:p14="http://schemas.microsoft.com/office/powerpoint/2010/main" val="3352358914"/>
      </p:ext>
    </p:extLst>
  </p:cSld>
  <p:clrMapOvr>
    <a:masterClrMapping/>
  </p:clrMapOvr>
</p:sld>
</file>

<file path=ppt/theme/theme1.xml><?xml version="1.0" encoding="utf-8"?>
<a:theme xmlns:a="http://schemas.openxmlformats.org/drawingml/2006/main" name="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4F5C43B7343440A44393204016973D" ma:contentTypeVersion="6" ma:contentTypeDescription="Create a new document." ma:contentTypeScope="" ma:versionID="b72c734b4c83897591a13e91f079b308">
  <xsd:schema xmlns:xsd="http://www.w3.org/2001/XMLSchema" xmlns:xs="http://www.w3.org/2001/XMLSchema" xmlns:p="http://schemas.microsoft.com/office/2006/metadata/properties" xmlns:ns3="7c69b83d-a54e-4cd9-a18b-3f553dd7527f" xmlns:ns4="7e6bfe34-af15-44a4-8a94-61c609c4c422" targetNamespace="http://schemas.microsoft.com/office/2006/metadata/properties" ma:root="true" ma:fieldsID="c5e1949ce03b73b07433125242b91621" ns3:_="" ns4:_="">
    <xsd:import namespace="7c69b83d-a54e-4cd9-a18b-3f553dd7527f"/>
    <xsd:import namespace="7e6bfe34-af15-44a4-8a94-61c609c4c42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b83d-a54e-4cd9-a18b-3f553dd752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bfe34-af15-44a4-8a94-61c609c4c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bfe34-af15-44a4-8a94-61c609c4c422" xsi:nil="true"/>
  </documentManagement>
</p:properties>
</file>

<file path=customXml/itemProps1.xml><?xml version="1.0" encoding="utf-8"?>
<ds:datastoreItem xmlns:ds="http://schemas.openxmlformats.org/officeDocument/2006/customXml" ds:itemID="{E06E1A33-F384-4F7F-9FC5-6DC5AAF93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18E93-1694-4AEC-8259-7B0564130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69b83d-a54e-4cd9-a18b-3f553dd7527f"/>
    <ds:schemaRef ds:uri="7e6bfe34-af15-44a4-8a94-61c609c4c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58EDA-9847-4F76-8DF9-643E9BB87005}">
  <ds:schemaRefs>
    <ds:schemaRef ds:uri="7e6bfe34-af15-44a4-8a94-61c609c4c42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c69b83d-a54e-4cd9-a18b-3f553dd7527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196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Nova</vt:lpstr>
      <vt:lpstr>Arial Nova Light</vt:lpstr>
      <vt:lpstr>Avenir Next LT Pro</vt:lpstr>
      <vt:lpstr>Avenir Next LT Pro Demi</vt:lpstr>
      <vt:lpstr>Ford Antenna Medium</vt:lpstr>
      <vt:lpstr>Ford Antenna Regular</vt:lpstr>
      <vt:lpstr>2021 Corp Template</vt:lpstr>
      <vt:lpstr>Key Objectives and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Objectives and Progress</dc:title>
  <dc:creator>Vaughn, Beckie (R.)</dc:creator>
  <cp:lastModifiedBy>Chithambarathanu, Thanu (T.)</cp:lastModifiedBy>
  <cp:revision>11</cp:revision>
  <dcterms:created xsi:type="dcterms:W3CDTF">2023-03-07T20:03:22Z</dcterms:created>
  <dcterms:modified xsi:type="dcterms:W3CDTF">2023-08-17T14:37:29Z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0x0101009B4F5C43B7343440A44393204016973D</vt:lpwstr>
  </property>
</Properties>
</file>