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31C50-50E2-45BF-9253-6444BA2EA69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B6D37-7750-45E0-82DB-342368C58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5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6932-918E-48FF-946B-FFC8CD3D100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4158-D056-48F0-9D12-38403E0E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33859" y="1600200"/>
            <a:ext cx="4572000" cy="457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19659" y="2286000"/>
            <a:ext cx="3200400" cy="320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76859" y="2743200"/>
            <a:ext cx="2286000" cy="228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19859" y="609600"/>
            <a:ext cx="0" cy="2133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-1560000" flipH="1">
            <a:off x="4506445" y="2141933"/>
            <a:ext cx="2743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7163" y="5562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Ionosphere (F-layer)</a:t>
            </a:r>
            <a:endParaRPr lang="en-US" dirty="0"/>
          </a:p>
        </p:txBody>
      </p:sp>
      <p:cxnSp>
        <p:nvCxnSpPr>
          <p:cNvPr id="23" name="Straight Connector 22"/>
          <p:cNvCxnSpPr>
            <a:endCxn id="5" idx="7"/>
          </p:cNvCxnSpPr>
          <p:nvPr/>
        </p:nvCxnSpPr>
        <p:spPr>
          <a:xfrm flipV="1">
            <a:off x="5305659" y="2269754"/>
            <a:ext cx="930646" cy="1686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-1560000" flipH="1">
            <a:off x="6185766" y="1949766"/>
            <a:ext cx="14598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-1560000" flipH="1">
            <a:off x="4675831" y="2567551"/>
            <a:ext cx="68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4892" y="63500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Zenith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4619859" y="2743201"/>
            <a:ext cx="28956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29183" y="2667000"/>
            <a:ext cx="181352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-1500000">
            <a:off x="5996276" y="1467609"/>
            <a:ext cx="123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Apparent Path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 rot="-1500000">
            <a:off x="6563669" y="1932157"/>
            <a:ext cx="101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 Path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77259" y="2743200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>
            <a:off x="5867400" y="2095500"/>
            <a:ext cx="304800" cy="647703"/>
          </a:xfrm>
          <a:prstGeom prst="arc">
            <a:avLst>
              <a:gd name="adj1" fmla="val 16326251"/>
              <a:gd name="adj2" fmla="val 533717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6172201" y="2267639"/>
            <a:ext cx="135204" cy="475562"/>
          </a:xfrm>
          <a:prstGeom prst="arc">
            <a:avLst>
              <a:gd name="adj1" fmla="val 16326251"/>
              <a:gd name="adj2" fmla="val 533717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0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</cp:revision>
  <dcterms:created xsi:type="dcterms:W3CDTF">2015-02-17T02:14:05Z</dcterms:created>
  <dcterms:modified xsi:type="dcterms:W3CDTF">2015-02-17T02:39:38Z</dcterms:modified>
</cp:coreProperties>
</file>