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34873-C9BB-4131-8310-D51F99639BF9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D45B-7711-413F-A5A0-E4346A428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2D45B-7711-413F-A5A0-E4346A428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4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8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7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57D9-C26E-4778-9A3F-F7CF1AE5C600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A333-7F29-4869-8010-8D63248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8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6000" y="2523067"/>
            <a:ext cx="2895601" cy="18288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198" y="2514599"/>
            <a:ext cx="2209801" cy="18288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43132" y="2514600"/>
            <a:ext cx="2218268" cy="1828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2643" y="2514600"/>
            <a:ext cx="1918157" cy="18288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2514600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7200" y="2209800"/>
            <a:ext cx="8229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1100	80	30	20	15	10	8	1	Redshift (z)</a:t>
            </a:r>
            <a:endParaRPr lang="en-US" sz="9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" y="4343400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4419600"/>
            <a:ext cx="8229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0.3	10	100		250	500	1000	7000	Time after 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				the Big Bang 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							(Million Years)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762538"/>
            <a:ext cx="430887" cy="134985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600" dirty="0" smtClean="0"/>
              <a:t>Recombination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72643" y="2514600"/>
            <a:ext cx="0" cy="1828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6800" y="2862113"/>
            <a:ext cx="492443" cy="113377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2000" dirty="0" smtClean="0"/>
              <a:t>Dark Ages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86000" y="2523067"/>
            <a:ext cx="0" cy="1828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798" y="2760518"/>
            <a:ext cx="461665" cy="135389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dirty="0" smtClean="0"/>
              <a:t>Cosmic Dawn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590800" y="2514599"/>
            <a:ext cx="0" cy="1828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41799" y="2514599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64667" y="2523066"/>
            <a:ext cx="0" cy="18288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26198" y="2514599"/>
            <a:ext cx="0" cy="18288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95335" y="2788210"/>
            <a:ext cx="738664" cy="124771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dirty="0" smtClean="0"/>
              <a:t>Epoch of </a:t>
            </a:r>
          </a:p>
          <a:p>
            <a:pPr algn="ctr"/>
            <a:r>
              <a:rPr lang="en-US" dirty="0" err="1" smtClean="0"/>
              <a:t>Reionization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82934" y="2806428"/>
            <a:ext cx="738664" cy="126207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dirty="0" smtClean="0"/>
              <a:t>Era of </a:t>
            </a:r>
          </a:p>
          <a:p>
            <a:pPr algn="ctr"/>
            <a:r>
              <a:rPr lang="en-US" dirty="0" smtClean="0"/>
              <a:t>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3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4</cp:revision>
  <dcterms:created xsi:type="dcterms:W3CDTF">2015-02-21T01:48:52Z</dcterms:created>
  <dcterms:modified xsi:type="dcterms:W3CDTF">2015-02-21T02:35:53Z</dcterms:modified>
</cp:coreProperties>
</file>