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3" y="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杜 威" userId="de0f24d9f4950b95" providerId="LiveId" clId="{6E8F8ADB-C41F-4224-8223-5EBB34715116}"/>
    <pc:docChg chg="addSld modSld">
      <pc:chgData name="杜 威" userId="de0f24d9f4950b95" providerId="LiveId" clId="{6E8F8ADB-C41F-4224-8223-5EBB34715116}" dt="2019-04-21T05:56:04.043" v="23" actId="1076"/>
      <pc:docMkLst>
        <pc:docMk/>
      </pc:docMkLst>
      <pc:sldChg chg="addSp modSp add">
        <pc:chgData name="杜 威" userId="de0f24d9f4950b95" providerId="LiveId" clId="{6E8F8ADB-C41F-4224-8223-5EBB34715116}" dt="2019-04-21T05:56:04.043" v="23" actId="1076"/>
        <pc:sldMkLst>
          <pc:docMk/>
          <pc:sldMk cId="210592981" sldId="265"/>
        </pc:sldMkLst>
        <pc:spChg chg="mod">
          <ac:chgData name="杜 威" userId="de0f24d9f4950b95" providerId="LiveId" clId="{6E8F8ADB-C41F-4224-8223-5EBB34715116}" dt="2019-04-21T05:55:54.748" v="20" actId="20577"/>
          <ac:spMkLst>
            <pc:docMk/>
            <pc:sldMk cId="210592981" sldId="265"/>
            <ac:spMk id="2" creationId="{1A28465D-14C8-4B84-BDF4-C5E468C7C5B6}"/>
          </ac:spMkLst>
        </pc:spChg>
        <pc:picChg chg="add mod">
          <ac:chgData name="杜 威" userId="de0f24d9f4950b95" providerId="LiveId" clId="{6E8F8ADB-C41F-4224-8223-5EBB34715116}" dt="2019-04-21T05:56:04.043" v="23" actId="1076"/>
          <ac:picMkLst>
            <pc:docMk/>
            <pc:sldMk cId="210592981" sldId="265"/>
            <ac:picMk id="5" creationId="{C0371722-DC77-4E73-B0B4-1A7E67AF8E26}"/>
          </ac:picMkLst>
        </pc:picChg>
      </pc:sldChg>
    </pc:docChg>
  </pc:docChgLst>
  <pc:docChgLst>
    <pc:chgData name="杜 威" userId="de0f24d9f4950b95" providerId="LiveId" clId="{57891955-6903-4922-8943-2B2B07099620}"/>
    <pc:docChg chg="modSld">
      <pc:chgData name="杜 威" userId="de0f24d9f4950b95" providerId="LiveId" clId="{57891955-6903-4922-8943-2B2B07099620}" dt="2019-04-22T14:46:17.584" v="0" actId="20577"/>
      <pc:docMkLst>
        <pc:docMk/>
      </pc:docMkLst>
      <pc:sldChg chg="modSp">
        <pc:chgData name="杜 威" userId="de0f24d9f4950b95" providerId="LiveId" clId="{57891955-6903-4922-8943-2B2B07099620}" dt="2019-04-22T14:46:17.584" v="0" actId="20577"/>
        <pc:sldMkLst>
          <pc:docMk/>
          <pc:sldMk cId="0" sldId="264"/>
        </pc:sldMkLst>
        <pc:spChg chg="mod">
          <ac:chgData name="杜 威" userId="de0f24d9f4950b95" providerId="LiveId" clId="{57891955-6903-4922-8943-2B2B07099620}" dt="2019-04-22T14:46:17.584" v="0" actId="20577"/>
          <ac:spMkLst>
            <pc:docMk/>
            <pc:sldMk cId="0" sldId="264"/>
            <ac:spMk id="1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725373f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725373f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725373f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725373f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869cd6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869cd6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869cd6d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869cd6d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869cd6db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869cd6db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725373f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2725373f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869cd6db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869cd6db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2725373f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2725373f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arlfoxem/housesalespredi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sales in King County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member: Ritvik Reddy, Wei 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777825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This dataset is quite complex for linear regression and the relation of k-NN is hard to observe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The random forest tree has better performance but it takes a lot more time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The tree models are tend to overfit on training dataset, the split of training and testing is very important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project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8859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To predict the house price in King County.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Use Zepplin Notebook to explore dataset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To use Apache - Spark Scala MLlib(Machine Learning Library) to build the machine learning pipeline for data handling and modeling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UI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21.6k records from Kaggle dataset: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https://www.kaggle.com/harlfoxem/housesalesprediction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21 columns include the sale date, bedrooms, bathrooms, sqft_living, floors.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Design	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Training Dataset -                                  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2142575" y="1990725"/>
            <a:ext cx="1109400" cy="46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3419975" y="1990725"/>
            <a:ext cx="1109400" cy="46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pipeline</a:t>
            </a:r>
            <a:endParaRPr/>
          </a:p>
        </p:txBody>
      </p:sp>
      <p:cxnSp>
        <p:nvCxnSpPr>
          <p:cNvPr id="150" name="Google Shape;150;p16"/>
          <p:cNvCxnSpPr>
            <a:stCxn id="148" idx="3"/>
            <a:endCxn id="149" idx="1"/>
          </p:cNvCxnSpPr>
          <p:nvPr/>
        </p:nvCxnSpPr>
        <p:spPr>
          <a:xfrm>
            <a:off x="3251975" y="2225475"/>
            <a:ext cx="1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16"/>
          <p:cNvSpPr/>
          <p:nvPr/>
        </p:nvSpPr>
        <p:spPr>
          <a:xfrm>
            <a:off x="4697375" y="1990725"/>
            <a:ext cx="1322400" cy="46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Fit/Prediction on pipeline</a:t>
            </a:r>
            <a:endParaRPr/>
          </a:p>
        </p:txBody>
      </p:sp>
      <p:cxnSp>
        <p:nvCxnSpPr>
          <p:cNvPr id="152" name="Google Shape;152;p16"/>
          <p:cNvCxnSpPr>
            <a:endCxn id="151" idx="1"/>
          </p:cNvCxnSpPr>
          <p:nvPr/>
        </p:nvCxnSpPr>
        <p:spPr>
          <a:xfrm>
            <a:off x="4529375" y="2225475"/>
            <a:ext cx="1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16"/>
          <p:cNvSpPr/>
          <p:nvPr/>
        </p:nvSpPr>
        <p:spPr>
          <a:xfrm>
            <a:off x="6187775" y="1990725"/>
            <a:ext cx="1680900" cy="46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evaluation metrics</a:t>
            </a:r>
            <a:endParaRPr/>
          </a:p>
        </p:txBody>
      </p:sp>
      <p:cxnSp>
        <p:nvCxnSpPr>
          <p:cNvPr id="154" name="Google Shape;154;p16"/>
          <p:cNvCxnSpPr>
            <a:endCxn id="153" idx="1"/>
          </p:cNvCxnSpPr>
          <p:nvPr/>
        </p:nvCxnSpPr>
        <p:spPr>
          <a:xfrm>
            <a:off x="6019775" y="2225475"/>
            <a:ext cx="1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Walkthrough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HousePrice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 class, call the Spark Context and initiate the other functions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Utils/ModelUtil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 data and format data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Construct pipeline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Fit and predict the result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Utils/EvaluateUtil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MSE to evaluate the performance on testing data set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Calculate R-Squared value to evaluate the performance on testing data 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819150" y="16545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MSE: 174113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Target: less than 180000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R-Squared: 0.761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Target: greater than 0.7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Running time: 24 seconds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Target: 3 seconds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Implemented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dataset should not be null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train set should not be null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test set should not be null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Running time should be less than 3 seconds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MSE should be less than 1800000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R-Squared should be larger than 0.7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03674"/>
            <a:ext cx="4494674" cy="325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8465D-14C8-4B84-BDF4-C5E468C7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Zeppelin notebook UI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7A552-557F-4EAC-82FD-FE4072005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371722-DC77-4E73-B0B4-1A7E67AF8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37" y="1560213"/>
            <a:ext cx="8057170" cy="323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2981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全屏显示(16:9)</PresentationFormat>
  <Paragraphs>46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Calibri</vt:lpstr>
      <vt:lpstr>Arial</vt:lpstr>
      <vt:lpstr>Nunito</vt:lpstr>
      <vt:lpstr>Shift</vt:lpstr>
      <vt:lpstr>House sales in King County</vt:lpstr>
      <vt:lpstr>Goals of the project</vt:lpstr>
      <vt:lpstr>Data Sources</vt:lpstr>
      <vt:lpstr>Overall Design </vt:lpstr>
      <vt:lpstr>Code Walkthrough</vt:lpstr>
      <vt:lpstr>Result</vt:lpstr>
      <vt:lpstr>Test Cases Implemented</vt:lpstr>
      <vt:lpstr>Test results</vt:lpstr>
      <vt:lpstr>Zeppelin notebook UI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sales in King County</dc:title>
  <cp:lastModifiedBy>杜 威</cp:lastModifiedBy>
  <cp:revision>1</cp:revision>
  <dcterms:modified xsi:type="dcterms:W3CDTF">2019-04-22T14:46:24Z</dcterms:modified>
</cp:coreProperties>
</file>