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725373f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725373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25373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25373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725373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725373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725373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725373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725373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725373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arlfoxem/housesales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</a:t>
            </a:r>
            <a:r>
              <a:rPr lang="en"/>
              <a:t>Ritvik Reddy, Wei 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•To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•Use Zepplin Notebook to explore data and find the features of the dataset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•To use Apache - Spark Scala Mlib(Machine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 attributes.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29250"/>
            <a:ext cx="75057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dataset with Zepplin Notebook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Web-based tool for data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Machine Learning model with MLlib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Regression Trees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kNN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the project with apache-spark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list of attributes related to the 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output: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predicted price of the house in King County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	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180000 dollars.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min house price in data set: 75000, the max house price is: 7700000.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house price: 540088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R-squared: 70%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3-18 to 3-24 : Learn Spark configuration, deployment,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3-21 to 3-26: Learn use of Zepplin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3-25 to 3-31: Data exploration &amp; Pipeline construction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4-1 to 4-10: Test cases coding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4-5 to 4-18: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rest days: Debugging &amp; Final presentation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Github: https://github.com/tcxy/CSYE7200Project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