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725373f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725373f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725373f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725373f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869cd6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869cd6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869cd6d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869cd6d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869cd6d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869cd6d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725373f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725373f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869cd6d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869cd6d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725373f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725373f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harlfoxem/housesalespredi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sales in King County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member: </a:t>
            </a:r>
            <a:r>
              <a:rPr lang="en"/>
              <a:t>Ritvik Reddy, Wei 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85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To predict the house price in King County.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Use Zepplin Notebook to explore dataset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To use Apache - Spark Scala MLlib(Machine Learning Library) to build the machine learning pipeline for data handling and modeling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UI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21.6k records from Kaggle dataset: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https://www.kaggle.com/harlfoxem/housesalesprediction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21 columns include the sale date, bedrooms, bathrooms, sqft_living, floors.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	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Training Dataset -                                  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142575" y="1990725"/>
            <a:ext cx="1109400" cy="4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419975" y="1990725"/>
            <a:ext cx="1109400" cy="4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pipeline</a:t>
            </a:r>
            <a:endParaRPr/>
          </a:p>
        </p:txBody>
      </p:sp>
      <p:cxnSp>
        <p:nvCxnSpPr>
          <p:cNvPr id="150" name="Google Shape;150;p16"/>
          <p:cNvCxnSpPr>
            <a:stCxn id="148" idx="3"/>
            <a:endCxn id="149" idx="1"/>
          </p:cNvCxnSpPr>
          <p:nvPr/>
        </p:nvCxnSpPr>
        <p:spPr>
          <a:xfrm>
            <a:off x="3251975" y="2225475"/>
            <a:ext cx="1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6"/>
          <p:cNvSpPr/>
          <p:nvPr/>
        </p:nvSpPr>
        <p:spPr>
          <a:xfrm>
            <a:off x="4697375" y="1990725"/>
            <a:ext cx="1322400" cy="4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Fit/Prediction on pipeline</a:t>
            </a:r>
            <a:endParaRPr/>
          </a:p>
        </p:txBody>
      </p:sp>
      <p:cxnSp>
        <p:nvCxnSpPr>
          <p:cNvPr id="152" name="Google Shape;152;p16"/>
          <p:cNvCxnSpPr>
            <a:endCxn id="151" idx="1"/>
          </p:cNvCxnSpPr>
          <p:nvPr/>
        </p:nvCxnSpPr>
        <p:spPr>
          <a:xfrm>
            <a:off x="4529375" y="2225475"/>
            <a:ext cx="1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6"/>
          <p:cNvSpPr/>
          <p:nvPr/>
        </p:nvSpPr>
        <p:spPr>
          <a:xfrm>
            <a:off x="6187775" y="1990725"/>
            <a:ext cx="1680900" cy="4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evaluation metrics</a:t>
            </a:r>
            <a:endParaRPr/>
          </a:p>
        </p:txBody>
      </p:sp>
      <p:cxnSp>
        <p:nvCxnSpPr>
          <p:cNvPr id="154" name="Google Shape;154;p16"/>
          <p:cNvCxnSpPr>
            <a:endCxn id="153" idx="1"/>
          </p:cNvCxnSpPr>
          <p:nvPr/>
        </p:nvCxnSpPr>
        <p:spPr>
          <a:xfrm>
            <a:off x="6019775" y="2225475"/>
            <a:ext cx="1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Walkthrough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HousePrice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 class, call the Spark Context and initiate the other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Utils/ModelUtil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 data and format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Construct pipeline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Fit and predict the result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Utils/EvaluateUtil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MSE to evaluate the performance on testing data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 R-Squared value to evaluate the performance on testing data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654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MSE: </a:t>
            </a:r>
            <a:r>
              <a:rPr b="1" lang="en"/>
              <a:t>174113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Target: less than 180000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R-Squared: </a:t>
            </a:r>
            <a:r>
              <a:rPr b="1" lang="en"/>
              <a:t>0.761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Target: greater than 0.7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Running time: 24 seconds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Target: 3 seconds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Implemented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dataset should not be null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train set should not be null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test set should not be null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Running time should be less than 3 seconds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MSE should be less than 1800000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R-Squared should be larger than 0.7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3674"/>
            <a:ext cx="4494674" cy="325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777825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dataset is quite complex for linear regression and the relation of k-NN is hard to observe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log scale helps reducing the variance of sqft_living and price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random forest tree has better performance but it takes a lot more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tree models are tend to overfit on training dataset, the split of training and testing is very important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