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725373f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725373f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725373f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725373f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725373f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725373f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725373f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725373f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725373f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725373f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2725373f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2725373f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2725373f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2725373f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harlfoxem/housesalespredi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sales in King County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member: </a:t>
            </a:r>
            <a:r>
              <a:rPr lang="en"/>
              <a:t>Ritvik Reddy, Wei 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project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85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To predict the house price in King County.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Use Zepplin Notebook to explore dataset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To use Apache - Spark Scala MLlib(Machine Learning Library) to build the machine learning pipeline for data handling and modeling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UI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21.6k records from Kaggle dataset: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https://www.kaggle.com/harlfoxem/housesalesprediction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21 columns include the sale date, bedrooms, bathrooms, sqft_living, floors attributes.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input: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list of attributes related to the house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output: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predicted price of the house in King County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	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729250"/>
            <a:ext cx="7505700" cy="27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Explore the dataset with Zepplin Notebook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Web-based tool for data exploration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Machine Learning model with MLlib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Linear Regression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Regression Trees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kNN Regression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Deploy the project with apache-spark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	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Mean Squared Error: 180000 dollars.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min house price in data set: 75000, the max house price is: 7700000.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Average house price: 540088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R-squared: 70%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Response TIme: 3 seconds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3-18 to 3-24 : Learn Spark configuration, deployment, documentation.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3-21 to 3-26: Learn use of Zepplin Notebook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3-25 to 3-31: Data exploration &amp; Pipeline construction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4-1 to 4-10: Test cases coding &amp; UI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4-5 to 4-18: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rest days: Debugging &amp; Final presentation preparation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777825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Github: https://github.com/tcxy/CSYE7200Project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