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Lst>
  <p:sldSz cx="35999738" cy="50399950"/>
  <p:notesSz cx="6858000" cy="994568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i Kiat Tan" initials="WKT" lastIdx="7" clrIdx="0">
    <p:extLst>
      <p:ext uri="{19B8F6BF-5375-455C-9EA6-DF929625EA0E}">
        <p15:presenceInfo xmlns:p15="http://schemas.microsoft.com/office/powerpoint/2012/main" userId="5141627b7141af9c" providerId="Windows Live"/>
      </p:ext>
    </p:extLst>
  </p:cmAuthor>
  <p:cmAuthor id="2" name="Owner" initials="O" lastIdx="1" clrIdx="1">
    <p:extLst>
      <p:ext uri="{19B8F6BF-5375-455C-9EA6-DF929625EA0E}">
        <p15:presenceInfo xmlns:p15="http://schemas.microsoft.com/office/powerpoint/2012/main" userId="Own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575"/>
    <a:srgbClr val="FF9393"/>
    <a:srgbClr val="FFE79B"/>
    <a:srgbClr val="000000"/>
    <a:srgbClr val="0099FF"/>
    <a:srgbClr val="000099"/>
    <a:srgbClr val="00FFFF"/>
    <a:srgbClr val="FF00FF"/>
    <a:srgbClr val="3333CC"/>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20" d="100"/>
          <a:sy n="20" d="100"/>
        </p:scale>
        <p:origin x="1860" y="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MOTHY CHEN XIAN YII" userId="a7e2ae48-0bf9-487a-a443-6d4255237268" providerId="ADAL" clId="{F167DBC3-99B6-415F-AC5C-EC7DD5FF5AF0}"/>
    <pc:docChg chg="undo redo custSel modSld">
      <pc:chgData name="TIMOTHY CHEN XIAN YII" userId="a7e2ae48-0bf9-487a-a443-6d4255237268" providerId="ADAL" clId="{F167DBC3-99B6-415F-AC5C-EC7DD5FF5AF0}" dt="2022-03-02T07:32:46.127" v="8682" actId="478"/>
      <pc:docMkLst>
        <pc:docMk/>
      </pc:docMkLst>
      <pc:sldChg chg="addSp delSp modSp mod">
        <pc:chgData name="TIMOTHY CHEN XIAN YII" userId="a7e2ae48-0bf9-487a-a443-6d4255237268" providerId="ADAL" clId="{F167DBC3-99B6-415F-AC5C-EC7DD5FF5AF0}" dt="2022-03-02T07:32:46.127" v="8682" actId="478"/>
        <pc:sldMkLst>
          <pc:docMk/>
          <pc:sldMk cId="3492265529" sldId="257"/>
        </pc:sldMkLst>
        <pc:spChg chg="del mod ord">
          <ac:chgData name="TIMOTHY CHEN XIAN YII" userId="a7e2ae48-0bf9-487a-a443-6d4255237268" providerId="ADAL" clId="{F167DBC3-99B6-415F-AC5C-EC7DD5FF5AF0}" dt="2022-03-01T03:09:21.350" v="7137" actId="478"/>
          <ac:spMkLst>
            <pc:docMk/>
            <pc:sldMk cId="3492265529" sldId="257"/>
            <ac:spMk id="2" creationId="{006F7EAA-C70D-40C9-A497-91BF1A4B28AD}"/>
          </ac:spMkLst>
        </pc:spChg>
        <pc:spChg chg="mod ord">
          <ac:chgData name="TIMOTHY CHEN XIAN YII" userId="a7e2ae48-0bf9-487a-a443-6d4255237268" providerId="ADAL" clId="{F167DBC3-99B6-415F-AC5C-EC7DD5FF5AF0}" dt="2022-03-02T07:22:26.837" v="8418" actId="1076"/>
          <ac:spMkLst>
            <pc:docMk/>
            <pc:sldMk cId="3492265529" sldId="257"/>
            <ac:spMk id="7" creationId="{A98B5186-791A-45F6-810C-CABC04D80F12}"/>
          </ac:spMkLst>
        </pc:spChg>
        <pc:spChg chg="mod">
          <ac:chgData name="TIMOTHY CHEN XIAN YII" userId="a7e2ae48-0bf9-487a-a443-6d4255237268" providerId="ADAL" clId="{F167DBC3-99B6-415F-AC5C-EC7DD5FF5AF0}" dt="2022-03-01T03:18:00.070" v="8278" actId="207"/>
          <ac:spMkLst>
            <pc:docMk/>
            <pc:sldMk cId="3492265529" sldId="257"/>
            <ac:spMk id="9" creationId="{19B6A7EF-7EF4-47C1-89BF-9F7E8757CF93}"/>
          </ac:spMkLst>
        </pc:spChg>
        <pc:spChg chg="add mod ord">
          <ac:chgData name="TIMOTHY CHEN XIAN YII" userId="a7e2ae48-0bf9-487a-a443-6d4255237268" providerId="ADAL" clId="{F167DBC3-99B6-415F-AC5C-EC7DD5FF5AF0}" dt="2022-03-02T07:24:13.031" v="8593" actId="207"/>
          <ac:spMkLst>
            <pc:docMk/>
            <pc:sldMk cId="3492265529" sldId="257"/>
            <ac:spMk id="13" creationId="{3529AE4B-A7CF-4C30-B999-E6501DA13432}"/>
          </ac:spMkLst>
        </pc:spChg>
        <pc:spChg chg="mod">
          <ac:chgData name="TIMOTHY CHEN XIAN YII" userId="a7e2ae48-0bf9-487a-a443-6d4255237268" providerId="ADAL" clId="{F167DBC3-99B6-415F-AC5C-EC7DD5FF5AF0}" dt="2022-03-01T03:18:04.950" v="8279" actId="207"/>
          <ac:spMkLst>
            <pc:docMk/>
            <pc:sldMk cId="3492265529" sldId="257"/>
            <ac:spMk id="18" creationId="{14FFD93D-F558-4355-9049-37DA71BF8EAB}"/>
          </ac:spMkLst>
        </pc:spChg>
        <pc:spChg chg="del mod">
          <ac:chgData name="TIMOTHY CHEN XIAN YII" userId="a7e2ae48-0bf9-487a-a443-6d4255237268" providerId="ADAL" clId="{F167DBC3-99B6-415F-AC5C-EC7DD5FF5AF0}" dt="2022-03-02T07:25:58.839" v="8604" actId="21"/>
          <ac:spMkLst>
            <pc:docMk/>
            <pc:sldMk cId="3492265529" sldId="257"/>
            <ac:spMk id="19" creationId="{C840CAA1-5541-4CDE-89A6-6EEA3E76D01E}"/>
          </ac:spMkLst>
        </pc:spChg>
        <pc:spChg chg="mod">
          <ac:chgData name="TIMOTHY CHEN XIAN YII" userId="a7e2ae48-0bf9-487a-a443-6d4255237268" providerId="ADAL" clId="{F167DBC3-99B6-415F-AC5C-EC7DD5FF5AF0}" dt="2022-03-01T03:18:22.012" v="8281" actId="207"/>
          <ac:spMkLst>
            <pc:docMk/>
            <pc:sldMk cId="3492265529" sldId="257"/>
            <ac:spMk id="20" creationId="{70DE7338-92F0-4AA6-A18E-B9F51AD56F31}"/>
          </ac:spMkLst>
        </pc:spChg>
        <pc:spChg chg="mod">
          <ac:chgData name="TIMOTHY CHEN XIAN YII" userId="a7e2ae48-0bf9-487a-a443-6d4255237268" providerId="ADAL" clId="{F167DBC3-99B6-415F-AC5C-EC7DD5FF5AF0}" dt="2022-03-01T03:18:27.761" v="8282" actId="207"/>
          <ac:spMkLst>
            <pc:docMk/>
            <pc:sldMk cId="3492265529" sldId="257"/>
            <ac:spMk id="24" creationId="{EA65006F-A1E2-4F7F-9342-25F007E70D70}"/>
          </ac:spMkLst>
        </pc:spChg>
        <pc:spChg chg="mod">
          <ac:chgData name="TIMOTHY CHEN XIAN YII" userId="a7e2ae48-0bf9-487a-a443-6d4255237268" providerId="ADAL" clId="{F167DBC3-99B6-415F-AC5C-EC7DD5FF5AF0}" dt="2022-02-25T09:34:57.513" v="2793" actId="20577"/>
          <ac:spMkLst>
            <pc:docMk/>
            <pc:sldMk cId="3492265529" sldId="257"/>
            <ac:spMk id="27" creationId="{90DE10A1-70E1-412E-97AA-9BE480644780}"/>
          </ac:spMkLst>
        </pc:spChg>
        <pc:spChg chg="mod">
          <ac:chgData name="TIMOTHY CHEN XIAN YII" userId="a7e2ae48-0bf9-487a-a443-6d4255237268" providerId="ADAL" clId="{F167DBC3-99B6-415F-AC5C-EC7DD5FF5AF0}" dt="2022-03-01T03:18:36.584" v="8284" actId="207"/>
          <ac:spMkLst>
            <pc:docMk/>
            <pc:sldMk cId="3492265529" sldId="257"/>
            <ac:spMk id="28" creationId="{9086E54C-149D-4F85-B46C-0076C2C6B9FD}"/>
          </ac:spMkLst>
        </pc:spChg>
        <pc:spChg chg="mod">
          <ac:chgData name="TIMOTHY CHEN XIAN YII" userId="a7e2ae48-0bf9-487a-a443-6d4255237268" providerId="ADAL" clId="{F167DBC3-99B6-415F-AC5C-EC7DD5FF5AF0}" dt="2022-03-02T06:50:01.691" v="8344" actId="113"/>
          <ac:spMkLst>
            <pc:docMk/>
            <pc:sldMk cId="3492265529" sldId="257"/>
            <ac:spMk id="29" creationId="{51AD60E0-8A07-4EE9-8598-CD24884B7FFE}"/>
          </ac:spMkLst>
        </pc:spChg>
        <pc:spChg chg="mod">
          <ac:chgData name="TIMOTHY CHEN XIAN YII" userId="a7e2ae48-0bf9-487a-a443-6d4255237268" providerId="ADAL" clId="{F167DBC3-99B6-415F-AC5C-EC7DD5FF5AF0}" dt="2022-03-01T03:18:13.201" v="8280" actId="207"/>
          <ac:spMkLst>
            <pc:docMk/>
            <pc:sldMk cId="3492265529" sldId="257"/>
            <ac:spMk id="32" creationId="{078C7C40-1E1B-4D55-AA79-848389A179D4}"/>
          </ac:spMkLst>
        </pc:spChg>
        <pc:spChg chg="mod">
          <ac:chgData name="TIMOTHY CHEN XIAN YII" userId="a7e2ae48-0bf9-487a-a443-6d4255237268" providerId="ADAL" clId="{F167DBC3-99B6-415F-AC5C-EC7DD5FF5AF0}" dt="2022-03-02T06:44:02.107" v="8309" actId="113"/>
          <ac:spMkLst>
            <pc:docMk/>
            <pc:sldMk cId="3492265529" sldId="257"/>
            <ac:spMk id="33" creationId="{90737CA1-5EB4-4606-BDE6-D190BBEAB4F6}"/>
          </ac:spMkLst>
        </pc:spChg>
        <pc:spChg chg="mod">
          <ac:chgData name="TIMOTHY CHEN XIAN YII" userId="a7e2ae48-0bf9-487a-a443-6d4255237268" providerId="ADAL" clId="{F167DBC3-99B6-415F-AC5C-EC7DD5FF5AF0}" dt="2022-03-02T07:26:19.597" v="8607" actId="1076"/>
          <ac:spMkLst>
            <pc:docMk/>
            <pc:sldMk cId="3492265529" sldId="257"/>
            <ac:spMk id="34" creationId="{8CACD91C-CA35-4A2B-AD4A-4925149062C2}"/>
          </ac:spMkLst>
        </pc:spChg>
        <pc:spChg chg="mod">
          <ac:chgData name="TIMOTHY CHEN XIAN YII" userId="a7e2ae48-0bf9-487a-a443-6d4255237268" providerId="ADAL" clId="{F167DBC3-99B6-415F-AC5C-EC7DD5FF5AF0}" dt="2022-02-25T11:07:32.386" v="6892" actId="20577"/>
          <ac:spMkLst>
            <pc:docMk/>
            <pc:sldMk cId="3492265529" sldId="257"/>
            <ac:spMk id="35" creationId="{2CD18BA4-D564-462B-999C-753B0B158648}"/>
          </ac:spMkLst>
        </pc:spChg>
        <pc:spChg chg="del mod">
          <ac:chgData name="TIMOTHY CHEN XIAN YII" userId="a7e2ae48-0bf9-487a-a443-6d4255237268" providerId="ADAL" clId="{F167DBC3-99B6-415F-AC5C-EC7DD5FF5AF0}" dt="2022-02-25T08:33:08.172" v="769" actId="478"/>
          <ac:spMkLst>
            <pc:docMk/>
            <pc:sldMk cId="3492265529" sldId="257"/>
            <ac:spMk id="36" creationId="{AAA4EDD7-0841-40CE-A503-AD31A4C21A0A}"/>
          </ac:spMkLst>
        </pc:spChg>
        <pc:spChg chg="mod">
          <ac:chgData name="TIMOTHY CHEN XIAN YII" userId="a7e2ae48-0bf9-487a-a443-6d4255237268" providerId="ADAL" clId="{F167DBC3-99B6-415F-AC5C-EC7DD5FF5AF0}" dt="2022-02-25T11:08:26.889" v="6901" actId="1076"/>
          <ac:spMkLst>
            <pc:docMk/>
            <pc:sldMk cId="3492265529" sldId="257"/>
            <ac:spMk id="37" creationId="{5B5F27BE-51A4-4CBD-9DE5-1764742AFB93}"/>
          </ac:spMkLst>
        </pc:spChg>
        <pc:spChg chg="add mod">
          <ac:chgData name="TIMOTHY CHEN XIAN YII" userId="a7e2ae48-0bf9-487a-a443-6d4255237268" providerId="ADAL" clId="{F167DBC3-99B6-415F-AC5C-EC7DD5FF5AF0}" dt="2022-02-25T10:13:43.820" v="4597" actId="1076"/>
          <ac:spMkLst>
            <pc:docMk/>
            <pc:sldMk cId="3492265529" sldId="257"/>
            <ac:spMk id="38" creationId="{5AC80316-B8BD-4406-A4B3-8F3DE0AB0338}"/>
          </ac:spMkLst>
        </pc:spChg>
        <pc:spChg chg="mod">
          <ac:chgData name="TIMOTHY CHEN XIAN YII" userId="a7e2ae48-0bf9-487a-a443-6d4255237268" providerId="ADAL" clId="{F167DBC3-99B6-415F-AC5C-EC7DD5FF5AF0}" dt="2022-02-25T11:02:46.151" v="6843" actId="20577"/>
          <ac:spMkLst>
            <pc:docMk/>
            <pc:sldMk cId="3492265529" sldId="257"/>
            <ac:spMk id="40" creationId="{0F1C22F9-A488-4A79-9155-53AA94C0634B}"/>
          </ac:spMkLst>
        </pc:spChg>
        <pc:spChg chg="add del mod">
          <ac:chgData name="TIMOTHY CHEN XIAN YII" userId="a7e2ae48-0bf9-487a-a443-6d4255237268" providerId="ADAL" clId="{F167DBC3-99B6-415F-AC5C-EC7DD5FF5AF0}" dt="2022-03-02T07:26:25.297" v="8609"/>
          <ac:spMkLst>
            <pc:docMk/>
            <pc:sldMk cId="3492265529" sldId="257"/>
            <ac:spMk id="42" creationId="{1B3DE636-B0AE-4057-860B-5BF697925CDC}"/>
          </ac:spMkLst>
        </pc:spChg>
        <pc:spChg chg="add del mod">
          <ac:chgData name="TIMOTHY CHEN XIAN YII" userId="a7e2ae48-0bf9-487a-a443-6d4255237268" providerId="ADAL" clId="{F167DBC3-99B6-415F-AC5C-EC7DD5FF5AF0}" dt="2022-03-02T07:32:46.127" v="8682" actId="478"/>
          <ac:spMkLst>
            <pc:docMk/>
            <pc:sldMk cId="3492265529" sldId="257"/>
            <ac:spMk id="43" creationId="{C9E16973-D9B0-4382-8968-8E8CAD97EB75}"/>
          </ac:spMkLst>
        </pc:spChg>
        <pc:spChg chg="mod">
          <ac:chgData name="TIMOTHY CHEN XIAN YII" userId="a7e2ae48-0bf9-487a-a443-6d4255237268" providerId="ADAL" clId="{F167DBC3-99B6-415F-AC5C-EC7DD5FF5AF0}" dt="2022-03-02T06:50:25.985" v="8345" actId="20577"/>
          <ac:spMkLst>
            <pc:docMk/>
            <pc:sldMk cId="3492265529" sldId="257"/>
            <ac:spMk id="50" creationId="{76C4B767-8DBE-4A00-B885-0AB98BB4A912}"/>
          </ac:spMkLst>
        </pc:spChg>
        <pc:spChg chg="mod">
          <ac:chgData name="TIMOTHY CHEN XIAN YII" userId="a7e2ae48-0bf9-487a-a443-6d4255237268" providerId="ADAL" clId="{F167DBC3-99B6-415F-AC5C-EC7DD5FF5AF0}" dt="2022-03-02T06:58:55.073" v="8346" actId="1076"/>
          <ac:spMkLst>
            <pc:docMk/>
            <pc:sldMk cId="3492265529" sldId="257"/>
            <ac:spMk id="51" creationId="{FD83BC93-AC1E-4F75-8F51-59164E9B9F83}"/>
          </ac:spMkLst>
        </pc:spChg>
        <pc:spChg chg="mod">
          <ac:chgData name="TIMOTHY CHEN XIAN YII" userId="a7e2ae48-0bf9-487a-a443-6d4255237268" providerId="ADAL" clId="{F167DBC3-99B6-415F-AC5C-EC7DD5FF5AF0}" dt="2022-02-25T10:05:16.508" v="4596" actId="20577"/>
          <ac:spMkLst>
            <pc:docMk/>
            <pc:sldMk cId="3492265529" sldId="257"/>
            <ac:spMk id="53" creationId="{44F7E352-8C71-4E8B-9517-493890688473}"/>
          </ac:spMkLst>
        </pc:spChg>
        <pc:graphicFrameChg chg="mod modGraphic">
          <ac:chgData name="TIMOTHY CHEN XIAN YII" userId="a7e2ae48-0bf9-487a-a443-6d4255237268" providerId="ADAL" clId="{F167DBC3-99B6-415F-AC5C-EC7DD5FF5AF0}" dt="2022-03-02T06:43:27.053" v="8308"/>
          <ac:graphicFrameMkLst>
            <pc:docMk/>
            <pc:sldMk cId="3492265529" sldId="257"/>
            <ac:graphicFrameMk id="11" creationId="{EDD41A1E-BAC0-4716-A9BE-B4A8FDC4AE15}"/>
          </ac:graphicFrameMkLst>
        </pc:graphicFrameChg>
        <pc:graphicFrameChg chg="add del mod modGraphic">
          <ac:chgData name="TIMOTHY CHEN XIAN YII" userId="a7e2ae48-0bf9-487a-a443-6d4255237268" providerId="ADAL" clId="{F167DBC3-99B6-415F-AC5C-EC7DD5FF5AF0}" dt="2022-02-25T10:52:34.523" v="5875" actId="478"/>
          <ac:graphicFrameMkLst>
            <pc:docMk/>
            <pc:sldMk cId="3492265529" sldId="257"/>
            <ac:graphicFrameMk id="15" creationId="{C5B4170E-1697-46D5-84EF-12680FFC98B1}"/>
          </ac:graphicFrameMkLst>
        </pc:graphicFrameChg>
        <pc:graphicFrameChg chg="mod modGraphic">
          <ac:chgData name="TIMOTHY CHEN XIAN YII" userId="a7e2ae48-0bf9-487a-a443-6d4255237268" providerId="ADAL" clId="{F167DBC3-99B6-415F-AC5C-EC7DD5FF5AF0}" dt="2022-03-02T07:14:43.674" v="8369" actId="14734"/>
          <ac:graphicFrameMkLst>
            <pc:docMk/>
            <pc:sldMk cId="3492265529" sldId="257"/>
            <ac:graphicFrameMk id="26" creationId="{1A1F1925-1506-4A0A-A7EA-F13E65AFE735}"/>
          </ac:graphicFrameMkLst>
        </pc:graphicFrameChg>
        <pc:graphicFrameChg chg="add mod modGraphic">
          <ac:chgData name="TIMOTHY CHEN XIAN YII" userId="a7e2ae48-0bf9-487a-a443-6d4255237268" providerId="ADAL" clId="{F167DBC3-99B6-415F-AC5C-EC7DD5FF5AF0}" dt="2022-03-02T07:30:38.228" v="8667" actId="14734"/>
          <ac:graphicFrameMkLst>
            <pc:docMk/>
            <pc:sldMk cId="3492265529" sldId="257"/>
            <ac:graphicFrameMk id="31" creationId="{57740FF9-0D92-4B86-BC33-6CFB7D6CDB9C}"/>
          </ac:graphicFrameMkLst>
        </pc:graphicFrameChg>
        <pc:picChg chg="add mod">
          <ac:chgData name="TIMOTHY CHEN XIAN YII" userId="a7e2ae48-0bf9-487a-a443-6d4255237268" providerId="ADAL" clId="{F167DBC3-99B6-415F-AC5C-EC7DD5FF5AF0}" dt="2022-03-02T07:14:48.328" v="8370" actId="1076"/>
          <ac:picMkLst>
            <pc:docMk/>
            <pc:sldMk cId="3492265529" sldId="257"/>
            <ac:picMk id="4" creationId="{177295B5-38DE-4AD2-B0EA-6D08FEA65D68}"/>
          </ac:picMkLst>
        </pc:picChg>
        <pc:picChg chg="mod">
          <ac:chgData name="TIMOTHY CHEN XIAN YII" userId="a7e2ae48-0bf9-487a-a443-6d4255237268" providerId="ADAL" clId="{F167DBC3-99B6-415F-AC5C-EC7DD5FF5AF0}" dt="2022-03-02T07:24:37.440" v="8596" actId="1076"/>
          <ac:picMkLst>
            <pc:docMk/>
            <pc:sldMk cId="3492265529" sldId="257"/>
            <ac:picMk id="5" creationId="{11198825-2528-40F4-9AA4-DE80ACCCC47C}"/>
          </ac:picMkLst>
        </pc:picChg>
        <pc:picChg chg="del mod">
          <ac:chgData name="TIMOTHY CHEN XIAN YII" userId="a7e2ae48-0bf9-487a-a443-6d4255237268" providerId="ADAL" clId="{F167DBC3-99B6-415F-AC5C-EC7DD5FF5AF0}" dt="2022-02-25T10:48:08.030" v="5852" actId="478"/>
          <ac:picMkLst>
            <pc:docMk/>
            <pc:sldMk cId="3492265529" sldId="257"/>
            <ac:picMk id="6" creationId="{6E3AF977-7F3B-4755-AF8C-BB0E680428A3}"/>
          </ac:picMkLst>
        </pc:picChg>
        <pc:picChg chg="add del mod ord">
          <ac:chgData name="TIMOTHY CHEN XIAN YII" userId="a7e2ae48-0bf9-487a-a443-6d4255237268" providerId="ADAL" clId="{F167DBC3-99B6-415F-AC5C-EC7DD5FF5AF0}" dt="2022-03-01T03:01:22.436" v="7105" actId="478"/>
          <ac:picMkLst>
            <pc:docMk/>
            <pc:sldMk cId="3492265529" sldId="257"/>
            <ac:picMk id="6" creationId="{EE8F5541-67CB-4EDC-9E4A-1EA53BAF5FAE}"/>
          </ac:picMkLst>
        </pc:picChg>
        <pc:picChg chg="add mod">
          <ac:chgData name="TIMOTHY CHEN XIAN YII" userId="a7e2ae48-0bf9-487a-a443-6d4255237268" providerId="ADAL" clId="{F167DBC3-99B6-415F-AC5C-EC7DD5FF5AF0}" dt="2022-03-02T07:14:53.096" v="8372" actId="1076"/>
          <ac:picMkLst>
            <pc:docMk/>
            <pc:sldMk cId="3492265529" sldId="257"/>
            <ac:picMk id="8" creationId="{33BF470F-3F1E-452E-9EE9-C6B87B70E779}"/>
          </ac:picMkLst>
        </pc:picChg>
        <pc:picChg chg="add del mod">
          <ac:chgData name="TIMOTHY CHEN XIAN YII" userId="a7e2ae48-0bf9-487a-a443-6d4255237268" providerId="ADAL" clId="{F167DBC3-99B6-415F-AC5C-EC7DD5FF5AF0}" dt="2022-02-25T08:37:47.767" v="1012" actId="22"/>
          <ac:picMkLst>
            <pc:docMk/>
            <pc:sldMk cId="3492265529" sldId="257"/>
            <ac:picMk id="8" creationId="{3F4DCB03-0FD8-4CD0-BC46-AF4F5E86CDB2}"/>
          </ac:picMkLst>
        </pc:picChg>
        <pc:picChg chg="add del mod ord modCrop">
          <ac:chgData name="TIMOTHY CHEN XIAN YII" userId="a7e2ae48-0bf9-487a-a443-6d4255237268" providerId="ADAL" clId="{F167DBC3-99B6-415F-AC5C-EC7DD5FF5AF0}" dt="2022-03-02T07:19:28.148" v="8385" actId="478"/>
          <ac:picMkLst>
            <pc:docMk/>
            <pc:sldMk cId="3492265529" sldId="257"/>
            <ac:picMk id="10" creationId="{E727061E-59BB-4F3B-AC80-B5AB0CCFE2C4}"/>
          </ac:picMkLst>
        </pc:picChg>
        <pc:picChg chg="add mod">
          <ac:chgData name="TIMOTHY CHEN XIAN YII" userId="a7e2ae48-0bf9-487a-a443-6d4255237268" providerId="ADAL" clId="{F167DBC3-99B6-415F-AC5C-EC7DD5FF5AF0}" dt="2022-02-25T10:13:47.416" v="4598" actId="14100"/>
          <ac:picMkLst>
            <pc:docMk/>
            <pc:sldMk cId="3492265529" sldId="257"/>
            <ac:picMk id="12" creationId="{49EC1ED0-822F-42A9-919C-BE6EF935E399}"/>
          </ac:picMkLst>
        </pc:picChg>
        <pc:picChg chg="add del mod">
          <ac:chgData name="TIMOTHY CHEN XIAN YII" userId="a7e2ae48-0bf9-487a-a443-6d4255237268" providerId="ADAL" clId="{F167DBC3-99B6-415F-AC5C-EC7DD5FF5AF0}" dt="2022-02-25T10:48:42.012" v="5866" actId="478"/>
          <ac:picMkLst>
            <pc:docMk/>
            <pc:sldMk cId="3492265529" sldId="257"/>
            <ac:picMk id="14" creationId="{86E10A5F-83C3-4F88-9281-6B58EE587EC0}"/>
          </ac:picMkLst>
        </pc:picChg>
        <pc:picChg chg="add del mod">
          <ac:chgData name="TIMOTHY CHEN XIAN YII" userId="a7e2ae48-0bf9-487a-a443-6d4255237268" providerId="ADAL" clId="{F167DBC3-99B6-415F-AC5C-EC7DD5FF5AF0}" dt="2022-03-02T07:18:14.649" v="8380" actId="478"/>
          <ac:picMkLst>
            <pc:docMk/>
            <pc:sldMk cId="3492265529" sldId="257"/>
            <ac:picMk id="15" creationId="{FB70280C-138C-4343-9A47-AA63EFA5DD15}"/>
          </ac:picMkLst>
        </pc:picChg>
        <pc:picChg chg="add mod">
          <ac:chgData name="TIMOTHY CHEN XIAN YII" userId="a7e2ae48-0bf9-487a-a443-6d4255237268" providerId="ADAL" clId="{F167DBC3-99B6-415F-AC5C-EC7DD5FF5AF0}" dt="2022-02-25T11:03:01.051" v="6846" actId="1076"/>
          <ac:picMkLst>
            <pc:docMk/>
            <pc:sldMk cId="3492265529" sldId="257"/>
            <ac:picMk id="17" creationId="{7133BB18-A949-44BE-B394-5640BE2AD4E3}"/>
          </ac:picMkLst>
        </pc:picChg>
        <pc:picChg chg="add mod">
          <ac:chgData name="TIMOTHY CHEN XIAN YII" userId="a7e2ae48-0bf9-487a-a443-6d4255237268" providerId="ADAL" clId="{F167DBC3-99B6-415F-AC5C-EC7DD5FF5AF0}" dt="2022-03-02T07:18:23.860" v="8383" actId="1076"/>
          <ac:picMkLst>
            <pc:docMk/>
            <pc:sldMk cId="3492265529" sldId="257"/>
            <ac:picMk id="21" creationId="{00B1BBB6-C607-48AB-A329-64B15A5697B2}"/>
          </ac:picMkLst>
        </pc:picChg>
        <pc:picChg chg="add del mod">
          <ac:chgData name="TIMOTHY CHEN XIAN YII" userId="a7e2ae48-0bf9-487a-a443-6d4255237268" providerId="ADAL" clId="{F167DBC3-99B6-415F-AC5C-EC7DD5FF5AF0}" dt="2022-03-02T07:19:59.631" v="8395"/>
          <ac:picMkLst>
            <pc:docMk/>
            <pc:sldMk cId="3492265529" sldId="257"/>
            <ac:picMk id="23" creationId="{A53635C5-E9FF-46D0-AF0C-18E70CC76F8F}"/>
          </ac:picMkLst>
        </pc:picChg>
        <pc:picChg chg="del mod">
          <ac:chgData name="TIMOTHY CHEN XIAN YII" userId="a7e2ae48-0bf9-487a-a443-6d4255237268" providerId="ADAL" clId="{F167DBC3-99B6-415F-AC5C-EC7DD5FF5AF0}" dt="2022-02-25T08:33:08.867" v="770" actId="478"/>
          <ac:picMkLst>
            <pc:docMk/>
            <pc:sldMk cId="3492265529" sldId="257"/>
            <ac:picMk id="25" creationId="{D6C0E563-DDBE-4DD3-BCF8-D97C508E354B}"/>
          </ac:picMkLst>
        </pc:picChg>
        <pc:picChg chg="add mod ord modCrop">
          <ac:chgData name="TIMOTHY CHEN XIAN YII" userId="a7e2ae48-0bf9-487a-a443-6d4255237268" providerId="ADAL" clId="{F167DBC3-99B6-415F-AC5C-EC7DD5FF5AF0}" dt="2022-03-02T07:22:42.280" v="8422" actId="14100"/>
          <ac:picMkLst>
            <pc:docMk/>
            <pc:sldMk cId="3492265529" sldId="257"/>
            <ac:picMk id="30" creationId="{58F37C6D-77BB-402D-8C10-2A3FE4A8B133}"/>
          </ac:picMkLst>
        </pc:picChg>
        <pc:picChg chg="add mod">
          <ac:chgData name="TIMOTHY CHEN XIAN YII" userId="a7e2ae48-0bf9-487a-a443-6d4255237268" providerId="ADAL" clId="{F167DBC3-99B6-415F-AC5C-EC7DD5FF5AF0}" dt="2022-03-02T07:30:05.537" v="8658" actId="1076"/>
          <ac:picMkLst>
            <pc:docMk/>
            <pc:sldMk cId="3492265529" sldId="257"/>
            <ac:picMk id="39" creationId="{78E747F7-E10A-4BC7-8696-EBE57819B4B4}"/>
          </ac:picMkLst>
        </pc:picChg>
        <pc:picChg chg="add mod">
          <ac:chgData name="TIMOTHY CHEN XIAN YII" userId="a7e2ae48-0bf9-487a-a443-6d4255237268" providerId="ADAL" clId="{F167DBC3-99B6-415F-AC5C-EC7DD5FF5AF0}" dt="2022-03-02T07:30:46.350" v="8670" actId="1076"/>
          <ac:picMkLst>
            <pc:docMk/>
            <pc:sldMk cId="3492265529" sldId="257"/>
            <ac:picMk id="44" creationId="{BFBA4F19-F509-43C2-AD25-A2BA23EE80C2}"/>
          </ac:picMkLst>
        </pc:picChg>
        <pc:picChg chg="add del mod">
          <ac:chgData name="TIMOTHY CHEN XIAN YII" userId="a7e2ae48-0bf9-487a-a443-6d4255237268" providerId="ADAL" clId="{F167DBC3-99B6-415F-AC5C-EC7DD5FF5AF0}" dt="2022-03-02T07:31:47.206" v="8672"/>
          <ac:picMkLst>
            <pc:docMk/>
            <pc:sldMk cId="3492265529" sldId="257"/>
            <ac:picMk id="46" creationId="{8E06D430-CE3A-4EC4-8815-004A515C3CBE}"/>
          </ac:picMkLst>
        </pc:picChg>
        <pc:picChg chg="add mod">
          <ac:chgData name="TIMOTHY CHEN XIAN YII" userId="a7e2ae48-0bf9-487a-a443-6d4255237268" providerId="ADAL" clId="{F167DBC3-99B6-415F-AC5C-EC7DD5FF5AF0}" dt="2022-03-02T07:32:28.514" v="8681" actId="1076"/>
          <ac:picMkLst>
            <pc:docMk/>
            <pc:sldMk cId="3492265529" sldId="257"/>
            <ac:picMk id="48" creationId="{803EE889-5861-49D0-BEFC-81D5B4E0B33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99981" y="8248329"/>
            <a:ext cx="30599777" cy="17546649"/>
          </a:xfrm>
        </p:spPr>
        <p:txBody>
          <a:bodyPr anchor="b"/>
          <a:lstStyle>
            <a:lvl1pPr algn="ctr">
              <a:defRPr sz="23622"/>
            </a:lvl1pPr>
          </a:lstStyle>
          <a:p>
            <a:r>
              <a:rPr lang="en-US"/>
              <a:t>Click to edit Master title style</a:t>
            </a:r>
            <a:endParaRPr lang="en-US" dirty="0"/>
          </a:p>
        </p:txBody>
      </p:sp>
      <p:sp>
        <p:nvSpPr>
          <p:cNvPr id="3" name="Subtitle 2"/>
          <p:cNvSpPr>
            <a:spLocks noGrp="1"/>
          </p:cNvSpPr>
          <p:nvPr>
            <p:ph type="subTitle" idx="1"/>
          </p:nvPr>
        </p:nvSpPr>
        <p:spPr>
          <a:xfrm>
            <a:off x="4499967" y="26471644"/>
            <a:ext cx="26999804" cy="12168318"/>
          </a:xfrm>
        </p:spPr>
        <p:txBody>
          <a:bodyPr/>
          <a:lstStyle>
            <a:lvl1pPr marL="0" indent="0" algn="ctr">
              <a:buNone/>
              <a:defRPr sz="9449"/>
            </a:lvl1pPr>
            <a:lvl2pPr marL="1799996" indent="0" algn="ctr">
              <a:buNone/>
              <a:defRPr sz="7874"/>
            </a:lvl2pPr>
            <a:lvl3pPr marL="3599993" indent="0" algn="ctr">
              <a:buNone/>
              <a:defRPr sz="7087"/>
            </a:lvl3pPr>
            <a:lvl4pPr marL="5399989" indent="0" algn="ctr">
              <a:buNone/>
              <a:defRPr sz="6299"/>
            </a:lvl4pPr>
            <a:lvl5pPr marL="7199986" indent="0" algn="ctr">
              <a:buNone/>
              <a:defRPr sz="6299"/>
            </a:lvl5pPr>
            <a:lvl6pPr marL="8999982" indent="0" algn="ctr">
              <a:buNone/>
              <a:defRPr sz="6299"/>
            </a:lvl6pPr>
            <a:lvl7pPr marL="10799978" indent="0" algn="ctr">
              <a:buNone/>
              <a:defRPr sz="6299"/>
            </a:lvl7pPr>
            <a:lvl8pPr marL="12599975" indent="0" algn="ctr">
              <a:buNone/>
              <a:defRPr sz="6299"/>
            </a:lvl8pPr>
            <a:lvl9pPr marL="14399971" indent="0" algn="ctr">
              <a:buNone/>
              <a:defRPr sz="629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039C54-0A1C-4F92-8D1C-291C7E32B63D}" type="datetimeFigureOut">
              <a:rPr lang="en-MY" smtClean="0"/>
              <a:t>2/3/2022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1EDDF421-E8D7-4557-9723-C302D6E84EE6}" type="slidenum">
              <a:rPr lang="en-MY" smtClean="0"/>
              <a:t>‹#›</a:t>
            </a:fld>
            <a:endParaRPr lang="en-MY"/>
          </a:p>
        </p:txBody>
      </p:sp>
    </p:spTree>
    <p:extLst>
      <p:ext uri="{BB962C8B-B14F-4D97-AF65-F5344CB8AC3E}">
        <p14:creationId xmlns:p14="http://schemas.microsoft.com/office/powerpoint/2010/main" val="3382120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039C54-0A1C-4F92-8D1C-291C7E32B63D}" type="datetimeFigureOut">
              <a:rPr lang="en-MY" smtClean="0"/>
              <a:t>2/3/2022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1EDDF421-E8D7-4557-9723-C302D6E84EE6}" type="slidenum">
              <a:rPr lang="en-MY" smtClean="0"/>
              <a:t>‹#›</a:t>
            </a:fld>
            <a:endParaRPr lang="en-MY"/>
          </a:p>
        </p:txBody>
      </p:sp>
    </p:spTree>
    <p:extLst>
      <p:ext uri="{BB962C8B-B14F-4D97-AF65-F5344CB8AC3E}">
        <p14:creationId xmlns:p14="http://schemas.microsoft.com/office/powerpoint/2010/main" val="1048102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5762314" y="2683331"/>
            <a:ext cx="7762444" cy="4271162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474984" y="2683331"/>
            <a:ext cx="22837334" cy="4271162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039C54-0A1C-4F92-8D1C-291C7E32B63D}" type="datetimeFigureOut">
              <a:rPr lang="en-MY" smtClean="0"/>
              <a:t>2/3/2022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1EDDF421-E8D7-4557-9723-C302D6E84EE6}" type="slidenum">
              <a:rPr lang="en-MY" smtClean="0"/>
              <a:t>‹#›</a:t>
            </a:fld>
            <a:endParaRPr lang="en-MY"/>
          </a:p>
        </p:txBody>
      </p:sp>
    </p:spTree>
    <p:extLst>
      <p:ext uri="{BB962C8B-B14F-4D97-AF65-F5344CB8AC3E}">
        <p14:creationId xmlns:p14="http://schemas.microsoft.com/office/powerpoint/2010/main" val="849301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039C54-0A1C-4F92-8D1C-291C7E32B63D}" type="datetimeFigureOut">
              <a:rPr lang="en-MY" smtClean="0"/>
              <a:t>2/3/2022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1EDDF421-E8D7-4557-9723-C302D6E84EE6}" type="slidenum">
              <a:rPr lang="en-MY" smtClean="0"/>
              <a:t>‹#›</a:t>
            </a:fld>
            <a:endParaRPr lang="en-MY"/>
          </a:p>
        </p:txBody>
      </p:sp>
    </p:spTree>
    <p:extLst>
      <p:ext uri="{BB962C8B-B14F-4D97-AF65-F5344CB8AC3E}">
        <p14:creationId xmlns:p14="http://schemas.microsoft.com/office/powerpoint/2010/main" val="31401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56234" y="12565002"/>
            <a:ext cx="31049774" cy="20964976"/>
          </a:xfrm>
        </p:spPr>
        <p:txBody>
          <a:bodyPr anchor="b"/>
          <a:lstStyle>
            <a:lvl1pPr>
              <a:defRPr sz="23622"/>
            </a:lvl1pPr>
          </a:lstStyle>
          <a:p>
            <a:r>
              <a:rPr lang="en-US"/>
              <a:t>Click to edit Master title style</a:t>
            </a:r>
            <a:endParaRPr lang="en-US" dirty="0"/>
          </a:p>
        </p:txBody>
      </p:sp>
      <p:sp>
        <p:nvSpPr>
          <p:cNvPr id="3" name="Text Placeholder 2"/>
          <p:cNvSpPr>
            <a:spLocks noGrp="1"/>
          </p:cNvSpPr>
          <p:nvPr>
            <p:ph type="body" idx="1"/>
          </p:nvPr>
        </p:nvSpPr>
        <p:spPr>
          <a:xfrm>
            <a:off x="2456234" y="33728315"/>
            <a:ext cx="31049774" cy="11024985"/>
          </a:xfrm>
        </p:spPr>
        <p:txBody>
          <a:bodyPr/>
          <a:lstStyle>
            <a:lvl1pPr marL="0" indent="0">
              <a:buNone/>
              <a:defRPr sz="9449">
                <a:solidFill>
                  <a:schemeClr val="tx1"/>
                </a:solidFill>
              </a:defRPr>
            </a:lvl1pPr>
            <a:lvl2pPr marL="1799996" indent="0">
              <a:buNone/>
              <a:defRPr sz="7874">
                <a:solidFill>
                  <a:schemeClr val="tx1">
                    <a:tint val="75000"/>
                  </a:schemeClr>
                </a:solidFill>
              </a:defRPr>
            </a:lvl2pPr>
            <a:lvl3pPr marL="3599993" indent="0">
              <a:buNone/>
              <a:defRPr sz="7087">
                <a:solidFill>
                  <a:schemeClr val="tx1">
                    <a:tint val="75000"/>
                  </a:schemeClr>
                </a:solidFill>
              </a:defRPr>
            </a:lvl3pPr>
            <a:lvl4pPr marL="5399989" indent="0">
              <a:buNone/>
              <a:defRPr sz="6299">
                <a:solidFill>
                  <a:schemeClr val="tx1">
                    <a:tint val="75000"/>
                  </a:schemeClr>
                </a:solidFill>
              </a:defRPr>
            </a:lvl4pPr>
            <a:lvl5pPr marL="7199986" indent="0">
              <a:buNone/>
              <a:defRPr sz="6299">
                <a:solidFill>
                  <a:schemeClr val="tx1">
                    <a:tint val="75000"/>
                  </a:schemeClr>
                </a:solidFill>
              </a:defRPr>
            </a:lvl5pPr>
            <a:lvl6pPr marL="8999982" indent="0">
              <a:buNone/>
              <a:defRPr sz="6299">
                <a:solidFill>
                  <a:schemeClr val="tx1">
                    <a:tint val="75000"/>
                  </a:schemeClr>
                </a:solidFill>
              </a:defRPr>
            </a:lvl6pPr>
            <a:lvl7pPr marL="10799978" indent="0">
              <a:buNone/>
              <a:defRPr sz="6299">
                <a:solidFill>
                  <a:schemeClr val="tx1">
                    <a:tint val="75000"/>
                  </a:schemeClr>
                </a:solidFill>
              </a:defRPr>
            </a:lvl7pPr>
            <a:lvl8pPr marL="12599975" indent="0">
              <a:buNone/>
              <a:defRPr sz="6299">
                <a:solidFill>
                  <a:schemeClr val="tx1">
                    <a:tint val="75000"/>
                  </a:schemeClr>
                </a:solidFill>
              </a:defRPr>
            </a:lvl8pPr>
            <a:lvl9pPr marL="14399971" indent="0">
              <a:buNone/>
              <a:defRPr sz="6299">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1039C54-0A1C-4F92-8D1C-291C7E32B63D}" type="datetimeFigureOut">
              <a:rPr lang="en-MY" smtClean="0"/>
              <a:t>2/3/2022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1EDDF421-E8D7-4557-9723-C302D6E84EE6}" type="slidenum">
              <a:rPr lang="en-MY" smtClean="0"/>
              <a:t>‹#›</a:t>
            </a:fld>
            <a:endParaRPr lang="en-MY"/>
          </a:p>
        </p:txBody>
      </p:sp>
    </p:spTree>
    <p:extLst>
      <p:ext uri="{BB962C8B-B14F-4D97-AF65-F5344CB8AC3E}">
        <p14:creationId xmlns:p14="http://schemas.microsoft.com/office/powerpoint/2010/main" val="1907585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474982" y="13416653"/>
            <a:ext cx="15299889" cy="3197830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8224867" y="13416653"/>
            <a:ext cx="15299889" cy="3197830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039C54-0A1C-4F92-8D1C-291C7E32B63D}" type="datetimeFigureOut">
              <a:rPr lang="en-MY" smtClean="0"/>
              <a:t>2/3/2022</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1EDDF421-E8D7-4557-9723-C302D6E84EE6}" type="slidenum">
              <a:rPr lang="en-MY" smtClean="0"/>
              <a:t>‹#›</a:t>
            </a:fld>
            <a:endParaRPr lang="en-MY"/>
          </a:p>
        </p:txBody>
      </p:sp>
    </p:spTree>
    <p:extLst>
      <p:ext uri="{BB962C8B-B14F-4D97-AF65-F5344CB8AC3E}">
        <p14:creationId xmlns:p14="http://schemas.microsoft.com/office/powerpoint/2010/main" val="816846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79671" y="2683342"/>
            <a:ext cx="31049774" cy="97416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2479675" y="12354992"/>
            <a:ext cx="15229574" cy="6054990"/>
          </a:xfrm>
        </p:spPr>
        <p:txBody>
          <a:bodyPr anchor="b"/>
          <a:lstStyle>
            <a:lvl1pPr marL="0" indent="0">
              <a:buNone/>
              <a:defRPr sz="9449" b="1"/>
            </a:lvl1pPr>
            <a:lvl2pPr marL="1799996" indent="0">
              <a:buNone/>
              <a:defRPr sz="7874" b="1"/>
            </a:lvl2pPr>
            <a:lvl3pPr marL="3599993" indent="0">
              <a:buNone/>
              <a:defRPr sz="7087" b="1"/>
            </a:lvl3pPr>
            <a:lvl4pPr marL="5399989" indent="0">
              <a:buNone/>
              <a:defRPr sz="6299" b="1"/>
            </a:lvl4pPr>
            <a:lvl5pPr marL="7199986" indent="0">
              <a:buNone/>
              <a:defRPr sz="6299" b="1"/>
            </a:lvl5pPr>
            <a:lvl6pPr marL="8999982" indent="0">
              <a:buNone/>
              <a:defRPr sz="6299" b="1"/>
            </a:lvl6pPr>
            <a:lvl7pPr marL="10799978" indent="0">
              <a:buNone/>
              <a:defRPr sz="6299" b="1"/>
            </a:lvl7pPr>
            <a:lvl8pPr marL="12599975" indent="0">
              <a:buNone/>
              <a:defRPr sz="6299" b="1"/>
            </a:lvl8pPr>
            <a:lvl9pPr marL="14399971" indent="0">
              <a:buNone/>
              <a:defRPr sz="6299" b="1"/>
            </a:lvl9pPr>
          </a:lstStyle>
          <a:p>
            <a:pPr lvl="0"/>
            <a:r>
              <a:rPr lang="en-US"/>
              <a:t>Edit Master text styles</a:t>
            </a:r>
          </a:p>
        </p:txBody>
      </p:sp>
      <p:sp>
        <p:nvSpPr>
          <p:cNvPr id="4" name="Content Placeholder 3"/>
          <p:cNvSpPr>
            <a:spLocks noGrp="1"/>
          </p:cNvSpPr>
          <p:nvPr>
            <p:ph sz="half" idx="2"/>
          </p:nvPr>
        </p:nvSpPr>
        <p:spPr>
          <a:xfrm>
            <a:off x="2479675" y="18409982"/>
            <a:ext cx="15229574" cy="2707831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8224869" y="12354992"/>
            <a:ext cx="15304578" cy="6054990"/>
          </a:xfrm>
        </p:spPr>
        <p:txBody>
          <a:bodyPr anchor="b"/>
          <a:lstStyle>
            <a:lvl1pPr marL="0" indent="0">
              <a:buNone/>
              <a:defRPr sz="9449" b="1"/>
            </a:lvl1pPr>
            <a:lvl2pPr marL="1799996" indent="0">
              <a:buNone/>
              <a:defRPr sz="7874" b="1"/>
            </a:lvl2pPr>
            <a:lvl3pPr marL="3599993" indent="0">
              <a:buNone/>
              <a:defRPr sz="7087" b="1"/>
            </a:lvl3pPr>
            <a:lvl4pPr marL="5399989" indent="0">
              <a:buNone/>
              <a:defRPr sz="6299" b="1"/>
            </a:lvl4pPr>
            <a:lvl5pPr marL="7199986" indent="0">
              <a:buNone/>
              <a:defRPr sz="6299" b="1"/>
            </a:lvl5pPr>
            <a:lvl6pPr marL="8999982" indent="0">
              <a:buNone/>
              <a:defRPr sz="6299" b="1"/>
            </a:lvl6pPr>
            <a:lvl7pPr marL="10799978" indent="0">
              <a:buNone/>
              <a:defRPr sz="6299" b="1"/>
            </a:lvl7pPr>
            <a:lvl8pPr marL="12599975" indent="0">
              <a:buNone/>
              <a:defRPr sz="6299" b="1"/>
            </a:lvl8pPr>
            <a:lvl9pPr marL="14399971" indent="0">
              <a:buNone/>
              <a:defRPr sz="6299" b="1"/>
            </a:lvl9pPr>
          </a:lstStyle>
          <a:p>
            <a:pPr lvl="0"/>
            <a:r>
              <a:rPr lang="en-US"/>
              <a:t>Edit Master text styles</a:t>
            </a:r>
          </a:p>
        </p:txBody>
      </p:sp>
      <p:sp>
        <p:nvSpPr>
          <p:cNvPr id="6" name="Content Placeholder 5"/>
          <p:cNvSpPr>
            <a:spLocks noGrp="1"/>
          </p:cNvSpPr>
          <p:nvPr>
            <p:ph sz="quarter" idx="4"/>
          </p:nvPr>
        </p:nvSpPr>
        <p:spPr>
          <a:xfrm>
            <a:off x="18224869" y="18409982"/>
            <a:ext cx="15304578" cy="2707831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039C54-0A1C-4F92-8D1C-291C7E32B63D}" type="datetimeFigureOut">
              <a:rPr lang="en-MY" smtClean="0"/>
              <a:t>2/3/2022</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1EDDF421-E8D7-4557-9723-C302D6E84EE6}" type="slidenum">
              <a:rPr lang="en-MY" smtClean="0"/>
              <a:t>‹#›</a:t>
            </a:fld>
            <a:endParaRPr lang="en-MY"/>
          </a:p>
        </p:txBody>
      </p:sp>
    </p:spTree>
    <p:extLst>
      <p:ext uri="{BB962C8B-B14F-4D97-AF65-F5344CB8AC3E}">
        <p14:creationId xmlns:p14="http://schemas.microsoft.com/office/powerpoint/2010/main" val="3479681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039C54-0A1C-4F92-8D1C-291C7E32B63D}" type="datetimeFigureOut">
              <a:rPr lang="en-MY" smtClean="0"/>
              <a:t>2/3/2022</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1EDDF421-E8D7-4557-9723-C302D6E84EE6}" type="slidenum">
              <a:rPr lang="en-MY" smtClean="0"/>
              <a:t>‹#›</a:t>
            </a:fld>
            <a:endParaRPr lang="en-MY"/>
          </a:p>
        </p:txBody>
      </p:sp>
    </p:spTree>
    <p:extLst>
      <p:ext uri="{BB962C8B-B14F-4D97-AF65-F5344CB8AC3E}">
        <p14:creationId xmlns:p14="http://schemas.microsoft.com/office/powerpoint/2010/main" val="3787954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039C54-0A1C-4F92-8D1C-291C7E32B63D}" type="datetimeFigureOut">
              <a:rPr lang="en-MY" smtClean="0"/>
              <a:t>2/3/2022</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1EDDF421-E8D7-4557-9723-C302D6E84EE6}" type="slidenum">
              <a:rPr lang="en-MY" smtClean="0"/>
              <a:t>‹#›</a:t>
            </a:fld>
            <a:endParaRPr lang="en-MY"/>
          </a:p>
        </p:txBody>
      </p:sp>
    </p:spTree>
    <p:extLst>
      <p:ext uri="{BB962C8B-B14F-4D97-AF65-F5344CB8AC3E}">
        <p14:creationId xmlns:p14="http://schemas.microsoft.com/office/powerpoint/2010/main" val="2650621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79671" y="3359997"/>
            <a:ext cx="11610853" cy="11759988"/>
          </a:xfrm>
        </p:spPr>
        <p:txBody>
          <a:bodyPr anchor="b"/>
          <a:lstStyle>
            <a:lvl1pPr>
              <a:defRPr sz="12598"/>
            </a:lvl1pPr>
          </a:lstStyle>
          <a:p>
            <a:r>
              <a:rPr lang="en-US"/>
              <a:t>Click to edit Master title style</a:t>
            </a:r>
            <a:endParaRPr lang="en-US" dirty="0"/>
          </a:p>
        </p:txBody>
      </p:sp>
      <p:sp>
        <p:nvSpPr>
          <p:cNvPr id="3" name="Content Placeholder 2"/>
          <p:cNvSpPr>
            <a:spLocks noGrp="1"/>
          </p:cNvSpPr>
          <p:nvPr>
            <p:ph idx="1"/>
          </p:nvPr>
        </p:nvSpPr>
        <p:spPr>
          <a:xfrm>
            <a:off x="15304578" y="7256671"/>
            <a:ext cx="18224867" cy="35816631"/>
          </a:xfrm>
        </p:spPr>
        <p:txBody>
          <a:bodyPr/>
          <a:lstStyle>
            <a:lvl1pPr>
              <a:defRPr sz="12598"/>
            </a:lvl1pPr>
            <a:lvl2pPr>
              <a:defRPr sz="11024"/>
            </a:lvl2pPr>
            <a:lvl3pPr>
              <a:defRPr sz="9449"/>
            </a:lvl3pPr>
            <a:lvl4pPr>
              <a:defRPr sz="7874"/>
            </a:lvl4pPr>
            <a:lvl5pPr>
              <a:defRPr sz="7874"/>
            </a:lvl5pPr>
            <a:lvl6pPr>
              <a:defRPr sz="7874"/>
            </a:lvl6pPr>
            <a:lvl7pPr>
              <a:defRPr sz="7874"/>
            </a:lvl7pPr>
            <a:lvl8pPr>
              <a:defRPr sz="7874"/>
            </a:lvl8pPr>
            <a:lvl9pPr>
              <a:defRPr sz="7874"/>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479671" y="15119985"/>
            <a:ext cx="11610853" cy="28011643"/>
          </a:xfrm>
        </p:spPr>
        <p:txBody>
          <a:bodyPr/>
          <a:lstStyle>
            <a:lvl1pPr marL="0" indent="0">
              <a:buNone/>
              <a:defRPr sz="6299"/>
            </a:lvl1pPr>
            <a:lvl2pPr marL="1799996" indent="0">
              <a:buNone/>
              <a:defRPr sz="5512"/>
            </a:lvl2pPr>
            <a:lvl3pPr marL="3599993" indent="0">
              <a:buNone/>
              <a:defRPr sz="4724"/>
            </a:lvl3pPr>
            <a:lvl4pPr marL="5399989" indent="0">
              <a:buNone/>
              <a:defRPr sz="3937"/>
            </a:lvl4pPr>
            <a:lvl5pPr marL="7199986" indent="0">
              <a:buNone/>
              <a:defRPr sz="3937"/>
            </a:lvl5pPr>
            <a:lvl6pPr marL="8999982" indent="0">
              <a:buNone/>
              <a:defRPr sz="3937"/>
            </a:lvl6pPr>
            <a:lvl7pPr marL="10799978" indent="0">
              <a:buNone/>
              <a:defRPr sz="3937"/>
            </a:lvl7pPr>
            <a:lvl8pPr marL="12599975" indent="0">
              <a:buNone/>
              <a:defRPr sz="3937"/>
            </a:lvl8pPr>
            <a:lvl9pPr marL="14399971" indent="0">
              <a:buNone/>
              <a:defRPr sz="3937"/>
            </a:lvl9pPr>
          </a:lstStyle>
          <a:p>
            <a:pPr lvl="0"/>
            <a:r>
              <a:rPr lang="en-US"/>
              <a:t>Edit Master text styles</a:t>
            </a:r>
          </a:p>
        </p:txBody>
      </p:sp>
      <p:sp>
        <p:nvSpPr>
          <p:cNvPr id="5" name="Date Placeholder 4"/>
          <p:cNvSpPr>
            <a:spLocks noGrp="1"/>
          </p:cNvSpPr>
          <p:nvPr>
            <p:ph type="dt" sz="half" idx="10"/>
          </p:nvPr>
        </p:nvSpPr>
        <p:spPr/>
        <p:txBody>
          <a:bodyPr/>
          <a:lstStyle/>
          <a:p>
            <a:fld id="{C1039C54-0A1C-4F92-8D1C-291C7E32B63D}" type="datetimeFigureOut">
              <a:rPr lang="en-MY" smtClean="0"/>
              <a:t>2/3/2022</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1EDDF421-E8D7-4557-9723-C302D6E84EE6}" type="slidenum">
              <a:rPr lang="en-MY" smtClean="0"/>
              <a:t>‹#›</a:t>
            </a:fld>
            <a:endParaRPr lang="en-MY"/>
          </a:p>
        </p:txBody>
      </p:sp>
    </p:spTree>
    <p:extLst>
      <p:ext uri="{BB962C8B-B14F-4D97-AF65-F5344CB8AC3E}">
        <p14:creationId xmlns:p14="http://schemas.microsoft.com/office/powerpoint/2010/main" val="2834736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79671" y="3359997"/>
            <a:ext cx="11610853" cy="11759988"/>
          </a:xfrm>
        </p:spPr>
        <p:txBody>
          <a:bodyPr anchor="b"/>
          <a:lstStyle>
            <a:lvl1pPr>
              <a:defRPr sz="12598"/>
            </a:lvl1pPr>
          </a:lstStyle>
          <a:p>
            <a:r>
              <a:rPr lang="en-US"/>
              <a:t>Click to edit Master title style</a:t>
            </a:r>
            <a:endParaRPr lang="en-US" dirty="0"/>
          </a:p>
        </p:txBody>
      </p:sp>
      <p:sp>
        <p:nvSpPr>
          <p:cNvPr id="3" name="Picture Placeholder 2"/>
          <p:cNvSpPr>
            <a:spLocks noGrp="1" noChangeAspect="1"/>
          </p:cNvSpPr>
          <p:nvPr>
            <p:ph type="pic" idx="1"/>
          </p:nvPr>
        </p:nvSpPr>
        <p:spPr>
          <a:xfrm>
            <a:off x="15304578" y="7256671"/>
            <a:ext cx="18224867" cy="35816631"/>
          </a:xfrm>
        </p:spPr>
        <p:txBody>
          <a:bodyPr anchor="t"/>
          <a:lstStyle>
            <a:lvl1pPr marL="0" indent="0">
              <a:buNone/>
              <a:defRPr sz="12598"/>
            </a:lvl1pPr>
            <a:lvl2pPr marL="1799996" indent="0">
              <a:buNone/>
              <a:defRPr sz="11024"/>
            </a:lvl2pPr>
            <a:lvl3pPr marL="3599993" indent="0">
              <a:buNone/>
              <a:defRPr sz="9449"/>
            </a:lvl3pPr>
            <a:lvl4pPr marL="5399989" indent="0">
              <a:buNone/>
              <a:defRPr sz="7874"/>
            </a:lvl4pPr>
            <a:lvl5pPr marL="7199986" indent="0">
              <a:buNone/>
              <a:defRPr sz="7874"/>
            </a:lvl5pPr>
            <a:lvl6pPr marL="8999982" indent="0">
              <a:buNone/>
              <a:defRPr sz="7874"/>
            </a:lvl6pPr>
            <a:lvl7pPr marL="10799978" indent="0">
              <a:buNone/>
              <a:defRPr sz="7874"/>
            </a:lvl7pPr>
            <a:lvl8pPr marL="12599975" indent="0">
              <a:buNone/>
              <a:defRPr sz="7874"/>
            </a:lvl8pPr>
            <a:lvl9pPr marL="14399971" indent="0">
              <a:buNone/>
              <a:defRPr sz="7874"/>
            </a:lvl9pPr>
          </a:lstStyle>
          <a:p>
            <a:r>
              <a:rPr lang="en-US"/>
              <a:t>Click icon to add picture</a:t>
            </a:r>
            <a:endParaRPr lang="en-US" dirty="0"/>
          </a:p>
        </p:txBody>
      </p:sp>
      <p:sp>
        <p:nvSpPr>
          <p:cNvPr id="4" name="Text Placeholder 3"/>
          <p:cNvSpPr>
            <a:spLocks noGrp="1"/>
          </p:cNvSpPr>
          <p:nvPr>
            <p:ph type="body" sz="half" idx="2"/>
          </p:nvPr>
        </p:nvSpPr>
        <p:spPr>
          <a:xfrm>
            <a:off x="2479671" y="15119985"/>
            <a:ext cx="11610853" cy="28011643"/>
          </a:xfrm>
        </p:spPr>
        <p:txBody>
          <a:bodyPr/>
          <a:lstStyle>
            <a:lvl1pPr marL="0" indent="0">
              <a:buNone/>
              <a:defRPr sz="6299"/>
            </a:lvl1pPr>
            <a:lvl2pPr marL="1799996" indent="0">
              <a:buNone/>
              <a:defRPr sz="5512"/>
            </a:lvl2pPr>
            <a:lvl3pPr marL="3599993" indent="0">
              <a:buNone/>
              <a:defRPr sz="4724"/>
            </a:lvl3pPr>
            <a:lvl4pPr marL="5399989" indent="0">
              <a:buNone/>
              <a:defRPr sz="3937"/>
            </a:lvl4pPr>
            <a:lvl5pPr marL="7199986" indent="0">
              <a:buNone/>
              <a:defRPr sz="3937"/>
            </a:lvl5pPr>
            <a:lvl6pPr marL="8999982" indent="0">
              <a:buNone/>
              <a:defRPr sz="3937"/>
            </a:lvl6pPr>
            <a:lvl7pPr marL="10799978" indent="0">
              <a:buNone/>
              <a:defRPr sz="3937"/>
            </a:lvl7pPr>
            <a:lvl8pPr marL="12599975" indent="0">
              <a:buNone/>
              <a:defRPr sz="3937"/>
            </a:lvl8pPr>
            <a:lvl9pPr marL="14399971" indent="0">
              <a:buNone/>
              <a:defRPr sz="3937"/>
            </a:lvl9pPr>
          </a:lstStyle>
          <a:p>
            <a:pPr lvl="0"/>
            <a:r>
              <a:rPr lang="en-US"/>
              <a:t>Edit Master text styles</a:t>
            </a:r>
          </a:p>
        </p:txBody>
      </p:sp>
      <p:sp>
        <p:nvSpPr>
          <p:cNvPr id="5" name="Date Placeholder 4"/>
          <p:cNvSpPr>
            <a:spLocks noGrp="1"/>
          </p:cNvSpPr>
          <p:nvPr>
            <p:ph type="dt" sz="half" idx="10"/>
          </p:nvPr>
        </p:nvSpPr>
        <p:spPr/>
        <p:txBody>
          <a:bodyPr/>
          <a:lstStyle/>
          <a:p>
            <a:fld id="{C1039C54-0A1C-4F92-8D1C-291C7E32B63D}" type="datetimeFigureOut">
              <a:rPr lang="en-MY" smtClean="0"/>
              <a:t>2/3/2022</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1EDDF421-E8D7-4557-9723-C302D6E84EE6}" type="slidenum">
              <a:rPr lang="en-MY" smtClean="0"/>
              <a:t>‹#›</a:t>
            </a:fld>
            <a:endParaRPr lang="en-MY"/>
          </a:p>
        </p:txBody>
      </p:sp>
    </p:spTree>
    <p:extLst>
      <p:ext uri="{BB962C8B-B14F-4D97-AF65-F5344CB8AC3E}">
        <p14:creationId xmlns:p14="http://schemas.microsoft.com/office/powerpoint/2010/main" val="2761247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74982" y="2683342"/>
            <a:ext cx="31049774" cy="974166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474982" y="13416653"/>
            <a:ext cx="31049774" cy="3197830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474982" y="46713298"/>
            <a:ext cx="8099941" cy="2683331"/>
          </a:xfrm>
          <a:prstGeom prst="rect">
            <a:avLst/>
          </a:prstGeom>
        </p:spPr>
        <p:txBody>
          <a:bodyPr vert="horz" lIns="91440" tIns="45720" rIns="91440" bIns="45720" rtlCol="0" anchor="ctr"/>
          <a:lstStyle>
            <a:lvl1pPr algn="l">
              <a:defRPr sz="4724">
                <a:solidFill>
                  <a:schemeClr val="tx1">
                    <a:tint val="75000"/>
                  </a:schemeClr>
                </a:solidFill>
              </a:defRPr>
            </a:lvl1pPr>
          </a:lstStyle>
          <a:p>
            <a:fld id="{C1039C54-0A1C-4F92-8D1C-291C7E32B63D}" type="datetimeFigureOut">
              <a:rPr lang="en-MY" smtClean="0"/>
              <a:t>2/3/2022</a:t>
            </a:fld>
            <a:endParaRPr lang="en-MY"/>
          </a:p>
        </p:txBody>
      </p:sp>
      <p:sp>
        <p:nvSpPr>
          <p:cNvPr id="5" name="Footer Placeholder 4"/>
          <p:cNvSpPr>
            <a:spLocks noGrp="1"/>
          </p:cNvSpPr>
          <p:nvPr>
            <p:ph type="ftr" sz="quarter" idx="3"/>
          </p:nvPr>
        </p:nvSpPr>
        <p:spPr>
          <a:xfrm>
            <a:off x="11924913" y="46713298"/>
            <a:ext cx="12149912" cy="2683331"/>
          </a:xfrm>
          <a:prstGeom prst="rect">
            <a:avLst/>
          </a:prstGeom>
        </p:spPr>
        <p:txBody>
          <a:bodyPr vert="horz" lIns="91440" tIns="45720" rIns="91440" bIns="45720" rtlCol="0" anchor="ctr"/>
          <a:lstStyle>
            <a:lvl1pPr algn="ctr">
              <a:defRPr sz="4724">
                <a:solidFill>
                  <a:schemeClr val="tx1">
                    <a:tint val="75000"/>
                  </a:schemeClr>
                </a:solidFill>
              </a:defRPr>
            </a:lvl1pPr>
          </a:lstStyle>
          <a:p>
            <a:endParaRPr lang="en-MY"/>
          </a:p>
        </p:txBody>
      </p:sp>
      <p:sp>
        <p:nvSpPr>
          <p:cNvPr id="6" name="Slide Number Placeholder 5"/>
          <p:cNvSpPr>
            <a:spLocks noGrp="1"/>
          </p:cNvSpPr>
          <p:nvPr>
            <p:ph type="sldNum" sz="quarter" idx="4"/>
          </p:nvPr>
        </p:nvSpPr>
        <p:spPr>
          <a:xfrm>
            <a:off x="25424815" y="46713298"/>
            <a:ext cx="8099941" cy="2683331"/>
          </a:xfrm>
          <a:prstGeom prst="rect">
            <a:avLst/>
          </a:prstGeom>
        </p:spPr>
        <p:txBody>
          <a:bodyPr vert="horz" lIns="91440" tIns="45720" rIns="91440" bIns="45720" rtlCol="0" anchor="ctr"/>
          <a:lstStyle>
            <a:lvl1pPr algn="r">
              <a:defRPr sz="4724">
                <a:solidFill>
                  <a:schemeClr val="tx1">
                    <a:tint val="75000"/>
                  </a:schemeClr>
                </a:solidFill>
              </a:defRPr>
            </a:lvl1pPr>
          </a:lstStyle>
          <a:p>
            <a:fld id="{1EDDF421-E8D7-4557-9723-C302D6E84EE6}" type="slidenum">
              <a:rPr lang="en-MY" smtClean="0"/>
              <a:t>‹#›</a:t>
            </a:fld>
            <a:endParaRPr lang="en-MY"/>
          </a:p>
        </p:txBody>
      </p:sp>
    </p:spTree>
    <p:extLst>
      <p:ext uri="{BB962C8B-B14F-4D97-AF65-F5344CB8AC3E}">
        <p14:creationId xmlns:p14="http://schemas.microsoft.com/office/powerpoint/2010/main" val="208946372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599993" rtl="0" eaLnBrk="1" latinLnBrk="0" hangingPunct="1">
        <a:lnSpc>
          <a:spcPct val="90000"/>
        </a:lnSpc>
        <a:spcBef>
          <a:spcPct val="0"/>
        </a:spcBef>
        <a:buNone/>
        <a:defRPr sz="17323" kern="1200">
          <a:solidFill>
            <a:schemeClr val="tx1"/>
          </a:solidFill>
          <a:latin typeface="+mj-lt"/>
          <a:ea typeface="+mj-ea"/>
          <a:cs typeface="+mj-cs"/>
        </a:defRPr>
      </a:lvl1pPr>
    </p:titleStyle>
    <p:bodyStyle>
      <a:lvl1pPr marL="899998" indent="-899998" algn="l" defTabSz="3599993" rtl="0" eaLnBrk="1" latinLnBrk="0" hangingPunct="1">
        <a:lnSpc>
          <a:spcPct val="90000"/>
        </a:lnSpc>
        <a:spcBef>
          <a:spcPts val="3937"/>
        </a:spcBef>
        <a:buFont typeface="Arial" panose="020B0604020202020204" pitchFamily="34" charset="0"/>
        <a:buChar char="•"/>
        <a:defRPr sz="11024" kern="1200">
          <a:solidFill>
            <a:schemeClr val="tx1"/>
          </a:solidFill>
          <a:latin typeface="+mn-lt"/>
          <a:ea typeface="+mn-ea"/>
          <a:cs typeface="+mn-cs"/>
        </a:defRPr>
      </a:lvl1pPr>
      <a:lvl2pPr marL="2699995" indent="-899998" algn="l" defTabSz="3599993" rtl="0" eaLnBrk="1" latinLnBrk="0" hangingPunct="1">
        <a:lnSpc>
          <a:spcPct val="90000"/>
        </a:lnSpc>
        <a:spcBef>
          <a:spcPts val="1968"/>
        </a:spcBef>
        <a:buFont typeface="Arial" panose="020B0604020202020204" pitchFamily="34" charset="0"/>
        <a:buChar char="•"/>
        <a:defRPr sz="9449" kern="1200">
          <a:solidFill>
            <a:schemeClr val="tx1"/>
          </a:solidFill>
          <a:latin typeface="+mn-lt"/>
          <a:ea typeface="+mn-ea"/>
          <a:cs typeface="+mn-cs"/>
        </a:defRPr>
      </a:lvl2pPr>
      <a:lvl3pPr marL="4499991" indent="-899998" algn="l" defTabSz="3599993" rtl="0" eaLnBrk="1" latinLnBrk="0" hangingPunct="1">
        <a:lnSpc>
          <a:spcPct val="90000"/>
        </a:lnSpc>
        <a:spcBef>
          <a:spcPts val="1968"/>
        </a:spcBef>
        <a:buFont typeface="Arial" panose="020B0604020202020204" pitchFamily="34" charset="0"/>
        <a:buChar char="•"/>
        <a:defRPr sz="7874" kern="1200">
          <a:solidFill>
            <a:schemeClr val="tx1"/>
          </a:solidFill>
          <a:latin typeface="+mn-lt"/>
          <a:ea typeface="+mn-ea"/>
          <a:cs typeface="+mn-cs"/>
        </a:defRPr>
      </a:lvl3pPr>
      <a:lvl4pPr marL="6299987"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4pPr>
      <a:lvl5pPr marL="8099984"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5pPr>
      <a:lvl6pPr marL="9899980"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6pPr>
      <a:lvl7pPr marL="11699977"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7pPr>
      <a:lvl8pPr marL="13499973"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8pPr>
      <a:lvl9pPr marL="15299969"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9pPr>
    </p:bodyStyle>
    <p:otherStyle>
      <a:defPPr>
        <a:defRPr lang="en-US"/>
      </a:defPPr>
      <a:lvl1pPr marL="0" algn="l" defTabSz="3599993" rtl="0" eaLnBrk="1" latinLnBrk="0" hangingPunct="1">
        <a:defRPr sz="7087" kern="1200">
          <a:solidFill>
            <a:schemeClr val="tx1"/>
          </a:solidFill>
          <a:latin typeface="+mn-lt"/>
          <a:ea typeface="+mn-ea"/>
          <a:cs typeface="+mn-cs"/>
        </a:defRPr>
      </a:lvl1pPr>
      <a:lvl2pPr marL="1799996" algn="l" defTabSz="3599993" rtl="0" eaLnBrk="1" latinLnBrk="0" hangingPunct="1">
        <a:defRPr sz="7087" kern="1200">
          <a:solidFill>
            <a:schemeClr val="tx1"/>
          </a:solidFill>
          <a:latin typeface="+mn-lt"/>
          <a:ea typeface="+mn-ea"/>
          <a:cs typeface="+mn-cs"/>
        </a:defRPr>
      </a:lvl2pPr>
      <a:lvl3pPr marL="3599993" algn="l" defTabSz="3599993" rtl="0" eaLnBrk="1" latinLnBrk="0" hangingPunct="1">
        <a:defRPr sz="7087" kern="1200">
          <a:solidFill>
            <a:schemeClr val="tx1"/>
          </a:solidFill>
          <a:latin typeface="+mn-lt"/>
          <a:ea typeface="+mn-ea"/>
          <a:cs typeface="+mn-cs"/>
        </a:defRPr>
      </a:lvl3pPr>
      <a:lvl4pPr marL="5399989" algn="l" defTabSz="3599993" rtl="0" eaLnBrk="1" latinLnBrk="0" hangingPunct="1">
        <a:defRPr sz="7087" kern="1200">
          <a:solidFill>
            <a:schemeClr val="tx1"/>
          </a:solidFill>
          <a:latin typeface="+mn-lt"/>
          <a:ea typeface="+mn-ea"/>
          <a:cs typeface="+mn-cs"/>
        </a:defRPr>
      </a:lvl4pPr>
      <a:lvl5pPr marL="7199986" algn="l" defTabSz="3599993" rtl="0" eaLnBrk="1" latinLnBrk="0" hangingPunct="1">
        <a:defRPr sz="7087" kern="1200">
          <a:solidFill>
            <a:schemeClr val="tx1"/>
          </a:solidFill>
          <a:latin typeface="+mn-lt"/>
          <a:ea typeface="+mn-ea"/>
          <a:cs typeface="+mn-cs"/>
        </a:defRPr>
      </a:lvl5pPr>
      <a:lvl6pPr marL="8999982" algn="l" defTabSz="3599993" rtl="0" eaLnBrk="1" latinLnBrk="0" hangingPunct="1">
        <a:defRPr sz="7087" kern="1200">
          <a:solidFill>
            <a:schemeClr val="tx1"/>
          </a:solidFill>
          <a:latin typeface="+mn-lt"/>
          <a:ea typeface="+mn-ea"/>
          <a:cs typeface="+mn-cs"/>
        </a:defRPr>
      </a:lvl6pPr>
      <a:lvl7pPr marL="10799978" algn="l" defTabSz="3599993" rtl="0" eaLnBrk="1" latinLnBrk="0" hangingPunct="1">
        <a:defRPr sz="7087" kern="1200">
          <a:solidFill>
            <a:schemeClr val="tx1"/>
          </a:solidFill>
          <a:latin typeface="+mn-lt"/>
          <a:ea typeface="+mn-ea"/>
          <a:cs typeface="+mn-cs"/>
        </a:defRPr>
      </a:lvl7pPr>
      <a:lvl8pPr marL="12599975" algn="l" defTabSz="3599993" rtl="0" eaLnBrk="1" latinLnBrk="0" hangingPunct="1">
        <a:defRPr sz="7087" kern="1200">
          <a:solidFill>
            <a:schemeClr val="tx1"/>
          </a:solidFill>
          <a:latin typeface="+mn-lt"/>
          <a:ea typeface="+mn-ea"/>
          <a:cs typeface="+mn-cs"/>
        </a:defRPr>
      </a:lvl8pPr>
      <a:lvl9pPr marL="14399971" algn="l" defTabSz="3599993" rtl="0" eaLnBrk="1" latinLnBrk="0" hangingPunct="1">
        <a:defRPr sz="708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sv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image" Target="../media/image1.jpg"/><Relationship Id="rId16" Type="http://schemas.openxmlformats.org/officeDocument/2006/relationships/image" Target="../media/image13.sv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8.svg"/><Relationship Id="rId5" Type="http://schemas.openxmlformats.org/officeDocument/2006/relationships/hyperlink" Target="https://www.baeldung.com/cs/naive-bayes-classification-performance" TargetMode="External"/><Relationship Id="rId15" Type="http://schemas.openxmlformats.org/officeDocument/2006/relationships/image" Target="../media/image12.png"/><Relationship Id="rId10" Type="http://schemas.openxmlformats.org/officeDocument/2006/relationships/image" Target="../media/image7.png"/><Relationship Id="rId4" Type="http://schemas.openxmlformats.org/officeDocument/2006/relationships/hyperlink" Target="https://www.ibm.com/my-en/cloud/learn/machine-learning" TargetMode="External"/><Relationship Id="rId9" Type="http://schemas.openxmlformats.org/officeDocument/2006/relationships/image" Target="../media/image6.sv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58F37C6D-77BB-402D-8C10-2A3FE4A8B133}"/>
              </a:ext>
            </a:extLst>
          </p:cNvPr>
          <p:cNvPicPr>
            <a:picLocks noChangeAspect="1"/>
          </p:cNvPicPr>
          <p:nvPr/>
        </p:nvPicPr>
        <p:blipFill rotWithShape="1">
          <a:blip r:embed="rId2">
            <a:extLst>
              <a:ext uri="{28A0092B-C50C-407E-A947-70E740481C1C}">
                <a14:useLocalDpi xmlns:a14="http://schemas.microsoft.com/office/drawing/2010/main" val="0"/>
              </a:ext>
            </a:extLst>
          </a:blip>
          <a:srcRect b="19818"/>
          <a:stretch/>
        </p:blipFill>
        <p:spPr>
          <a:xfrm>
            <a:off x="-165315" y="-35667"/>
            <a:ext cx="36165053" cy="7457346"/>
          </a:xfrm>
          <a:prstGeom prst="rect">
            <a:avLst/>
          </a:prstGeom>
        </p:spPr>
      </p:pic>
      <p:sp>
        <p:nvSpPr>
          <p:cNvPr id="13" name="Rectangle 12">
            <a:extLst>
              <a:ext uri="{FF2B5EF4-FFF2-40B4-BE49-F238E27FC236}">
                <a16:creationId xmlns:a16="http://schemas.microsoft.com/office/drawing/2014/main" id="{3529AE4B-A7CF-4C30-B999-E6501DA13432}"/>
              </a:ext>
            </a:extLst>
          </p:cNvPr>
          <p:cNvSpPr/>
          <p:nvPr/>
        </p:nvSpPr>
        <p:spPr>
          <a:xfrm>
            <a:off x="0" y="-35668"/>
            <a:ext cx="35999738" cy="7458416"/>
          </a:xfrm>
          <a:prstGeom prst="rect">
            <a:avLst/>
          </a:prstGeom>
          <a:gradFill flip="none" rotWithShape="1">
            <a:gsLst>
              <a:gs pos="0">
                <a:schemeClr val="accent6">
                  <a:lumMod val="60000"/>
                  <a:lumOff val="40000"/>
                </a:schemeClr>
              </a:gs>
              <a:gs pos="100000">
                <a:schemeClr val="accent6">
                  <a:lumMod val="75000"/>
                  <a:alpha val="66000"/>
                </a:schemeClr>
              </a:gs>
              <a:gs pos="30000">
                <a:schemeClr val="accent6"/>
              </a:gs>
            </a:gsLst>
            <a:lin ang="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TextBox 2">
            <a:extLst>
              <a:ext uri="{FF2B5EF4-FFF2-40B4-BE49-F238E27FC236}">
                <a16:creationId xmlns:a16="http://schemas.microsoft.com/office/drawing/2014/main" id="{B8B169D0-CA99-4158-9747-EFC7B3328979}"/>
              </a:ext>
            </a:extLst>
          </p:cNvPr>
          <p:cNvSpPr txBox="1"/>
          <p:nvPr/>
        </p:nvSpPr>
        <p:spPr>
          <a:xfrm>
            <a:off x="1042430" y="495097"/>
            <a:ext cx="21309570" cy="3323987"/>
          </a:xfrm>
          <a:prstGeom prst="rect">
            <a:avLst/>
          </a:prstGeom>
          <a:noFill/>
        </p:spPr>
        <p:txBody>
          <a:bodyPr wrap="square" rtlCol="0">
            <a:spAutoFit/>
          </a:bodyPr>
          <a:lstStyle/>
          <a:p>
            <a:r>
              <a:rPr lang="en-US" sz="10500" b="1" dirty="0">
                <a:latin typeface="Arial" panose="020B0604020202020204" pitchFamily="34" charset="0"/>
                <a:cs typeface="Arial" panose="020B0604020202020204" pitchFamily="34" charset="0"/>
              </a:rPr>
              <a:t>Heart Diseases Prediction Using Machine Learning Approach</a:t>
            </a:r>
            <a:endParaRPr lang="en-MY" sz="10500" b="1"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11198825-2528-40F4-9AA4-DE80ACCCC47C}"/>
              </a:ext>
            </a:extLst>
          </p:cNvPr>
          <p:cNvPicPr>
            <a:picLocks noChangeAspect="1"/>
          </p:cNvPicPr>
          <p:nvPr/>
        </p:nvPicPr>
        <p:blipFill rotWithShape="1">
          <a:blip r:embed="rId3">
            <a:extLst>
              <a:ext uri="{28A0092B-C50C-407E-A947-70E740481C1C}">
                <a14:useLocalDpi xmlns:a14="http://schemas.microsoft.com/office/drawing/2010/main" val="0"/>
              </a:ext>
            </a:extLst>
          </a:blip>
          <a:srcRect t="21060" b="24376"/>
          <a:stretch/>
        </p:blipFill>
        <p:spPr>
          <a:xfrm>
            <a:off x="29617995" y="-29651"/>
            <a:ext cx="6547058" cy="2551675"/>
          </a:xfrm>
          <a:prstGeom prst="rect">
            <a:avLst/>
          </a:prstGeom>
        </p:spPr>
      </p:pic>
      <p:sp>
        <p:nvSpPr>
          <p:cNvPr id="9" name="TextBox 8">
            <a:extLst>
              <a:ext uri="{FF2B5EF4-FFF2-40B4-BE49-F238E27FC236}">
                <a16:creationId xmlns:a16="http://schemas.microsoft.com/office/drawing/2014/main" id="{19B6A7EF-7EF4-47C1-89BF-9F7E8757CF93}"/>
              </a:ext>
            </a:extLst>
          </p:cNvPr>
          <p:cNvSpPr txBox="1"/>
          <p:nvPr/>
        </p:nvSpPr>
        <p:spPr>
          <a:xfrm>
            <a:off x="431172" y="8011562"/>
            <a:ext cx="19801955" cy="923330"/>
          </a:xfrm>
          <a:prstGeom prst="rect">
            <a:avLst/>
          </a:prstGeom>
          <a:solidFill>
            <a:schemeClr val="accent6">
              <a:lumMod val="75000"/>
            </a:schemeClr>
          </a:solidFill>
        </p:spPr>
        <p:txBody>
          <a:bodyPr wrap="square" rtlCol="0">
            <a:spAutoFit/>
          </a:bodyPr>
          <a:lstStyle/>
          <a:p>
            <a:pPr algn="ctr"/>
            <a:r>
              <a:rPr lang="en-MY" sz="5400" dirty="0">
                <a:solidFill>
                  <a:schemeClr val="bg1"/>
                </a:solidFill>
                <a:latin typeface="Times New Roman" panose="02020603050405020304" pitchFamily="18" charset="0"/>
                <a:cs typeface="Times New Roman" panose="02020603050405020304" pitchFamily="18" charset="0"/>
              </a:rPr>
              <a:t> </a:t>
            </a:r>
            <a:r>
              <a:rPr lang="en-MY" sz="5400" dirty="0">
                <a:solidFill>
                  <a:schemeClr val="bg1"/>
                </a:solidFill>
                <a:latin typeface="Arial" panose="020B0604020202020204" pitchFamily="34" charset="0"/>
                <a:cs typeface="Arial" panose="020B0604020202020204" pitchFamily="34" charset="0"/>
              </a:rPr>
              <a:t>INTRODUCTION</a:t>
            </a:r>
          </a:p>
        </p:txBody>
      </p:sp>
      <p:sp>
        <p:nvSpPr>
          <p:cNvPr id="18" name="TextBox 17">
            <a:extLst>
              <a:ext uri="{FF2B5EF4-FFF2-40B4-BE49-F238E27FC236}">
                <a16:creationId xmlns:a16="http://schemas.microsoft.com/office/drawing/2014/main" id="{14FFD93D-F558-4355-9049-37DA71BF8EAB}"/>
              </a:ext>
            </a:extLst>
          </p:cNvPr>
          <p:cNvSpPr txBox="1"/>
          <p:nvPr/>
        </p:nvSpPr>
        <p:spPr>
          <a:xfrm>
            <a:off x="21338024" y="8009886"/>
            <a:ext cx="14158393" cy="923330"/>
          </a:xfrm>
          <a:prstGeom prst="rect">
            <a:avLst/>
          </a:prstGeom>
          <a:solidFill>
            <a:schemeClr val="accent6">
              <a:lumMod val="75000"/>
            </a:schemeClr>
          </a:solidFill>
        </p:spPr>
        <p:txBody>
          <a:bodyPr wrap="square" rtlCol="0">
            <a:spAutoFit/>
          </a:bodyPr>
          <a:lstStyle/>
          <a:p>
            <a:pPr algn="ctr"/>
            <a:r>
              <a:rPr lang="en-MY" sz="5400" dirty="0">
                <a:solidFill>
                  <a:schemeClr val="bg1"/>
                </a:solidFill>
                <a:latin typeface="Arial" panose="020B0604020202020204" pitchFamily="34" charset="0"/>
                <a:cs typeface="Arial" panose="020B0604020202020204" pitchFamily="34" charset="0"/>
              </a:rPr>
              <a:t>OBJECTIVE</a:t>
            </a:r>
          </a:p>
        </p:txBody>
      </p:sp>
      <p:sp>
        <p:nvSpPr>
          <p:cNvPr id="20" name="TextBox 19">
            <a:extLst>
              <a:ext uri="{FF2B5EF4-FFF2-40B4-BE49-F238E27FC236}">
                <a16:creationId xmlns:a16="http://schemas.microsoft.com/office/drawing/2014/main" id="{70DE7338-92F0-4AA6-A18E-B9F51AD56F31}"/>
              </a:ext>
            </a:extLst>
          </p:cNvPr>
          <p:cNvSpPr txBox="1"/>
          <p:nvPr/>
        </p:nvSpPr>
        <p:spPr>
          <a:xfrm>
            <a:off x="431168" y="29886280"/>
            <a:ext cx="35065246" cy="923330"/>
          </a:xfrm>
          <a:prstGeom prst="rect">
            <a:avLst/>
          </a:prstGeom>
          <a:solidFill>
            <a:schemeClr val="accent6">
              <a:lumMod val="75000"/>
            </a:schemeClr>
          </a:solidFill>
        </p:spPr>
        <p:txBody>
          <a:bodyPr wrap="square" rtlCol="0">
            <a:spAutoFit/>
          </a:bodyPr>
          <a:lstStyle/>
          <a:p>
            <a:pPr algn="ctr"/>
            <a:r>
              <a:rPr lang="en-MY" sz="5400" dirty="0">
                <a:solidFill>
                  <a:schemeClr val="bg1"/>
                </a:solidFill>
                <a:latin typeface="Arial" panose="020B0604020202020204" pitchFamily="34" charset="0"/>
                <a:cs typeface="Arial" panose="020B0604020202020204" pitchFamily="34" charset="0"/>
              </a:rPr>
              <a:t>RESULT</a:t>
            </a:r>
          </a:p>
        </p:txBody>
      </p:sp>
      <p:sp>
        <p:nvSpPr>
          <p:cNvPr id="24" name="TextBox 23">
            <a:extLst>
              <a:ext uri="{FF2B5EF4-FFF2-40B4-BE49-F238E27FC236}">
                <a16:creationId xmlns:a16="http://schemas.microsoft.com/office/drawing/2014/main" id="{EA65006F-A1E2-4F7F-9342-25F007E70D70}"/>
              </a:ext>
            </a:extLst>
          </p:cNvPr>
          <p:cNvSpPr txBox="1"/>
          <p:nvPr/>
        </p:nvSpPr>
        <p:spPr>
          <a:xfrm>
            <a:off x="11922495" y="39981093"/>
            <a:ext cx="23573918" cy="923330"/>
          </a:xfrm>
          <a:prstGeom prst="rect">
            <a:avLst/>
          </a:prstGeom>
          <a:solidFill>
            <a:schemeClr val="accent6">
              <a:lumMod val="75000"/>
            </a:schemeClr>
          </a:solidFill>
        </p:spPr>
        <p:txBody>
          <a:bodyPr wrap="square" rtlCol="0">
            <a:spAutoFit/>
          </a:bodyPr>
          <a:lstStyle/>
          <a:p>
            <a:pPr algn="ctr"/>
            <a:r>
              <a:rPr lang="en-MY" sz="5400" dirty="0">
                <a:solidFill>
                  <a:schemeClr val="bg1"/>
                </a:solidFill>
                <a:latin typeface="Arial" panose="020B0604020202020204" pitchFamily="34" charset="0"/>
                <a:cs typeface="Arial" panose="020B0604020202020204" pitchFamily="34" charset="0"/>
              </a:rPr>
              <a:t>CONCLUSION</a:t>
            </a:r>
          </a:p>
        </p:txBody>
      </p:sp>
      <p:sp>
        <p:nvSpPr>
          <p:cNvPr id="32" name="TextBox 31">
            <a:extLst>
              <a:ext uri="{FF2B5EF4-FFF2-40B4-BE49-F238E27FC236}">
                <a16:creationId xmlns:a16="http://schemas.microsoft.com/office/drawing/2014/main" id="{078C7C40-1E1B-4D55-AA79-848389A179D4}"/>
              </a:ext>
            </a:extLst>
          </p:cNvPr>
          <p:cNvSpPr txBox="1"/>
          <p:nvPr/>
        </p:nvSpPr>
        <p:spPr>
          <a:xfrm>
            <a:off x="431169" y="14832375"/>
            <a:ext cx="35065245" cy="923330"/>
          </a:xfrm>
          <a:prstGeom prst="rect">
            <a:avLst/>
          </a:prstGeom>
          <a:solidFill>
            <a:schemeClr val="accent6">
              <a:lumMod val="75000"/>
            </a:schemeClr>
          </a:solidFill>
        </p:spPr>
        <p:txBody>
          <a:bodyPr wrap="square" rtlCol="0">
            <a:spAutoFit/>
          </a:bodyPr>
          <a:lstStyle/>
          <a:p>
            <a:pPr algn="ctr"/>
            <a:r>
              <a:rPr lang="en-MY" sz="5400" dirty="0">
                <a:solidFill>
                  <a:schemeClr val="bg1"/>
                </a:solidFill>
                <a:latin typeface="Arial" panose="020B0604020202020204" pitchFamily="34" charset="0"/>
                <a:cs typeface="Arial" panose="020B0604020202020204" pitchFamily="34" charset="0"/>
              </a:rPr>
              <a:t>METHODOLOGY</a:t>
            </a:r>
          </a:p>
        </p:txBody>
      </p:sp>
      <p:sp>
        <p:nvSpPr>
          <p:cNvPr id="35" name="TextBox 34">
            <a:extLst>
              <a:ext uri="{FF2B5EF4-FFF2-40B4-BE49-F238E27FC236}">
                <a16:creationId xmlns:a16="http://schemas.microsoft.com/office/drawing/2014/main" id="{2CD18BA4-D564-462B-999C-753B0B158648}"/>
              </a:ext>
            </a:extLst>
          </p:cNvPr>
          <p:cNvSpPr txBox="1"/>
          <p:nvPr/>
        </p:nvSpPr>
        <p:spPr>
          <a:xfrm>
            <a:off x="431166" y="8957454"/>
            <a:ext cx="19801958" cy="6494085"/>
          </a:xfrm>
          <a:prstGeom prst="rect">
            <a:avLst/>
          </a:prstGeom>
          <a:noFill/>
        </p:spPr>
        <p:txBody>
          <a:bodyPr wrap="square" rtlCol="0">
            <a:spAutoFit/>
          </a:bodyPr>
          <a:lstStyle/>
          <a:p>
            <a:pPr marL="457200" indent="-457200">
              <a:buFont typeface="Arial" panose="020B0604020202020204" pitchFamily="34" charset="0"/>
              <a:buChar char="•"/>
            </a:pPr>
            <a:r>
              <a:rPr lang="en-US" sz="3100" dirty="0">
                <a:latin typeface="Arial" panose="020B0604020202020204" pitchFamily="34" charset="0"/>
                <a:ea typeface="+mn-lt"/>
                <a:cs typeface="Arial" panose="020B0604020202020204" pitchFamily="34" charset="0"/>
              </a:rPr>
              <a:t>Cardiovascular diseases (CVDs) are a group of disorders of the heart and blood vessels which includes coronary, congenital, cerebrovascular etc.</a:t>
            </a:r>
          </a:p>
          <a:p>
            <a:pPr marL="457200" indent="-457200">
              <a:buFont typeface="Arial" panose="020B0604020202020204" pitchFamily="34" charset="0"/>
              <a:buChar char="•"/>
            </a:pPr>
            <a:r>
              <a:rPr lang="en-US" sz="3100" dirty="0">
                <a:latin typeface="Arial" panose="020B0604020202020204" pitchFamily="34" charset="0"/>
                <a:ea typeface="+mn-lt"/>
                <a:cs typeface="Arial" panose="020B0604020202020204" pitchFamily="34" charset="0"/>
              </a:rPr>
              <a:t>According to World Health Organization: </a:t>
            </a:r>
          </a:p>
          <a:p>
            <a:pPr marL="914400" lvl="1" indent="-457200">
              <a:buFont typeface="Arial" panose="020B0604020202020204" pitchFamily="34" charset="0"/>
              <a:buChar char="•"/>
            </a:pPr>
            <a:r>
              <a:rPr lang="en-US" sz="3100" dirty="0">
                <a:latin typeface="Arial" panose="020B0604020202020204" pitchFamily="34" charset="0"/>
                <a:ea typeface="+mn-lt"/>
                <a:cs typeface="Arial" panose="020B0604020202020204" pitchFamily="34" charset="0"/>
              </a:rPr>
              <a:t>CVDs are the leading cause of death globally.</a:t>
            </a:r>
          </a:p>
          <a:p>
            <a:pPr marL="914400" lvl="1" indent="-457200">
              <a:buFont typeface="Arial" panose="020B0604020202020204" pitchFamily="34" charset="0"/>
              <a:buChar char="•"/>
            </a:pPr>
            <a:r>
              <a:rPr lang="en-US" sz="3100" dirty="0">
                <a:latin typeface="Arial" panose="020B0604020202020204" pitchFamily="34" charset="0"/>
                <a:ea typeface="+mn-lt"/>
                <a:cs typeface="Arial" panose="020B0604020202020204" pitchFamily="34" charset="0"/>
              </a:rPr>
              <a:t>An estimated 17.9 million people died from CVDs in 2019, representing 32% of all global deaths. Of these deaths, 85% were due to heart attack and stroke.</a:t>
            </a:r>
            <a:endParaRPr lang="en-US" sz="3100" dirty="0">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r>
              <a:rPr lang="en-US" sz="3100" dirty="0">
                <a:latin typeface="Arial" panose="020B0604020202020204" pitchFamily="34" charset="0"/>
                <a:ea typeface="+mn-lt"/>
                <a:cs typeface="Arial" panose="020B0604020202020204" pitchFamily="34" charset="0"/>
              </a:rPr>
              <a:t>Out of the 17 million premature deaths (under the age of 70) due to noncommunicable diseases in 2019, 38% were caused by CVDs.</a:t>
            </a:r>
          </a:p>
          <a:p>
            <a:pPr marL="457200" indent="-457200">
              <a:buFont typeface="Arial" panose="020B0604020202020204" pitchFamily="34" charset="0"/>
              <a:buChar char="•"/>
            </a:pPr>
            <a:r>
              <a:rPr lang="en-US" sz="3200" dirty="0">
                <a:latin typeface="Arial" panose="020B0604020202020204" pitchFamily="34" charset="0"/>
                <a:ea typeface="+mn-lt"/>
                <a:cs typeface="Arial" panose="020B0604020202020204" pitchFamily="34" charset="0"/>
              </a:rPr>
              <a:t>Machine learning can be defined as a branch of computer science and artificial intelligence which uses algorithms and data to imitate a human’s thought process and improving its accuracy in analyzing and carrying out specific task (IBM, 2021). This </a:t>
            </a:r>
            <a:r>
              <a:rPr lang="en-US" sz="3100" dirty="0">
                <a:latin typeface="Arial" panose="020B0604020202020204" pitchFamily="34" charset="0"/>
                <a:ea typeface="+mn-lt"/>
                <a:cs typeface="Arial" panose="020B0604020202020204" pitchFamily="34" charset="0"/>
              </a:rPr>
              <a:t>a</a:t>
            </a:r>
            <a:r>
              <a:rPr lang="en-US" sz="3100" dirty="0">
                <a:latin typeface="Arial" panose="020B0604020202020204" pitchFamily="34" charset="0"/>
                <a:cs typeface="Arial" panose="020B0604020202020204" pitchFamily="34" charset="0"/>
              </a:rPr>
              <a:t>llows the creation of predictive models which can help predict a patient's potential risk of heart disease when humans could not.</a:t>
            </a:r>
          </a:p>
          <a:p>
            <a:pPr marL="457200" indent="-457200">
              <a:buFont typeface="Arial" panose="020B0604020202020204" pitchFamily="34" charset="0"/>
              <a:buChar char="•"/>
            </a:pPr>
            <a:endParaRPr lang="en-US" sz="3200" dirty="0">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8CACD91C-CA35-4A2B-AD4A-4925149062C2}"/>
              </a:ext>
            </a:extLst>
          </p:cNvPr>
          <p:cNvSpPr txBox="1"/>
          <p:nvPr/>
        </p:nvSpPr>
        <p:spPr>
          <a:xfrm>
            <a:off x="431167" y="15912418"/>
            <a:ext cx="19801957" cy="13942278"/>
          </a:xfrm>
          <a:prstGeom prst="rect">
            <a:avLst/>
          </a:prstGeom>
          <a:noFill/>
        </p:spPr>
        <p:txBody>
          <a:bodyPr wrap="square" rtlCol="0">
            <a:spAutoFit/>
          </a:bodyPr>
          <a:lstStyle/>
          <a:p>
            <a:pPr marL="457200" indent="-457200" algn="just">
              <a:spcAft>
                <a:spcPts val="800"/>
              </a:spcAft>
              <a:buFont typeface="Arial" panose="020B0604020202020204" pitchFamily="34" charset="0"/>
              <a:buChar char="•"/>
            </a:pPr>
            <a:r>
              <a:rPr lang="en-US" sz="3200" dirty="0">
                <a:latin typeface="Arial" panose="020B0604020202020204" pitchFamily="34" charset="0"/>
                <a:cs typeface="Arial" panose="020B0604020202020204" pitchFamily="34" charset="0"/>
              </a:rPr>
              <a:t>The dataset used in this research is from a heart study which was conducted in Framingham. It has a total of 4238 observations with 16 variables in total. The target variable of our dataset is the ‘</a:t>
            </a:r>
            <a:r>
              <a:rPr lang="en-US" sz="3200" dirty="0" err="1">
                <a:latin typeface="Arial" panose="020B0604020202020204" pitchFamily="34" charset="0"/>
                <a:cs typeface="Arial" panose="020B0604020202020204" pitchFamily="34" charset="0"/>
              </a:rPr>
              <a:t>TenYearCHD</a:t>
            </a:r>
            <a:r>
              <a:rPr lang="en-US" sz="3200" dirty="0">
                <a:latin typeface="Arial" panose="020B0604020202020204" pitchFamily="34" charset="0"/>
                <a:cs typeface="Arial" panose="020B0604020202020204" pitchFamily="34" charset="0"/>
              </a:rPr>
              <a:t>” which states whether the respondent will contract any form of heart disease within 10 years lifetime. The following figure shows the description for all the variables inside the dataset.</a:t>
            </a:r>
          </a:p>
          <a:p>
            <a:pPr marL="457200" indent="-457200" algn="just">
              <a:spcAft>
                <a:spcPts val="800"/>
              </a:spcAft>
              <a:buFont typeface="Arial" panose="020B0604020202020204" pitchFamily="34" charset="0"/>
              <a:buChar char="•"/>
            </a:pPr>
            <a:endParaRPr lang="en-US" sz="3200" dirty="0">
              <a:latin typeface="Arial" panose="020B0604020202020204" pitchFamily="34" charset="0"/>
              <a:cs typeface="Arial" panose="020B0604020202020204" pitchFamily="34" charset="0"/>
            </a:endParaRPr>
          </a:p>
          <a:p>
            <a:pPr marL="457200" indent="-457200" algn="just">
              <a:spcAft>
                <a:spcPts val="800"/>
              </a:spcAft>
              <a:buFont typeface="Arial" panose="020B0604020202020204" pitchFamily="34" charset="0"/>
              <a:buChar char="•"/>
            </a:pPr>
            <a:endParaRPr lang="en-US" sz="3200" dirty="0">
              <a:latin typeface="Arial" panose="020B0604020202020204" pitchFamily="34" charset="0"/>
              <a:cs typeface="Arial" panose="020B0604020202020204" pitchFamily="34" charset="0"/>
            </a:endParaRPr>
          </a:p>
          <a:p>
            <a:pPr marL="457200" indent="-457200" algn="just">
              <a:spcAft>
                <a:spcPts val="800"/>
              </a:spcAft>
              <a:buFont typeface="Arial" panose="020B0604020202020204" pitchFamily="34" charset="0"/>
              <a:buChar char="•"/>
            </a:pPr>
            <a:endParaRPr lang="en-US" sz="3200" dirty="0">
              <a:latin typeface="Arial" panose="020B0604020202020204" pitchFamily="34" charset="0"/>
              <a:cs typeface="Arial" panose="020B0604020202020204" pitchFamily="34" charset="0"/>
            </a:endParaRPr>
          </a:p>
          <a:p>
            <a:pPr marL="457200" indent="-457200" algn="just">
              <a:spcAft>
                <a:spcPts val="800"/>
              </a:spcAft>
              <a:buFont typeface="Arial" panose="020B0604020202020204" pitchFamily="34" charset="0"/>
              <a:buChar char="•"/>
            </a:pPr>
            <a:endParaRPr lang="en-US" sz="3200" dirty="0">
              <a:latin typeface="Arial" panose="020B0604020202020204" pitchFamily="34" charset="0"/>
              <a:cs typeface="Arial" panose="020B0604020202020204" pitchFamily="34" charset="0"/>
            </a:endParaRPr>
          </a:p>
          <a:p>
            <a:pPr marL="457200" indent="-457200" algn="just">
              <a:spcAft>
                <a:spcPts val="800"/>
              </a:spcAft>
              <a:buFont typeface="Arial" panose="020B0604020202020204" pitchFamily="34" charset="0"/>
              <a:buChar char="•"/>
            </a:pPr>
            <a:endParaRPr lang="en-US" sz="3200" dirty="0">
              <a:latin typeface="Arial" panose="020B0604020202020204" pitchFamily="34" charset="0"/>
              <a:cs typeface="Arial" panose="020B0604020202020204" pitchFamily="34" charset="0"/>
            </a:endParaRPr>
          </a:p>
          <a:p>
            <a:pPr marL="457200" indent="-457200" algn="just">
              <a:spcAft>
                <a:spcPts val="800"/>
              </a:spcAft>
              <a:buFont typeface="Arial" panose="020B0604020202020204" pitchFamily="34" charset="0"/>
              <a:buChar char="•"/>
            </a:pPr>
            <a:endParaRPr lang="en-US" sz="3200" dirty="0">
              <a:latin typeface="Arial" panose="020B0604020202020204" pitchFamily="34" charset="0"/>
              <a:cs typeface="Arial" panose="020B0604020202020204" pitchFamily="34" charset="0"/>
            </a:endParaRPr>
          </a:p>
          <a:p>
            <a:pPr marL="457200" indent="-457200" algn="just">
              <a:spcAft>
                <a:spcPts val="800"/>
              </a:spcAft>
              <a:buFont typeface="Arial" panose="020B0604020202020204" pitchFamily="34" charset="0"/>
              <a:buChar char="•"/>
            </a:pPr>
            <a:endParaRPr lang="en-US" sz="3200" dirty="0">
              <a:latin typeface="Arial" panose="020B0604020202020204" pitchFamily="34" charset="0"/>
              <a:cs typeface="Arial" panose="020B0604020202020204" pitchFamily="34" charset="0"/>
            </a:endParaRPr>
          </a:p>
          <a:p>
            <a:pPr marL="457200" indent="-457200" algn="just">
              <a:spcAft>
                <a:spcPts val="800"/>
              </a:spcAft>
              <a:buFont typeface="Arial" panose="020B0604020202020204" pitchFamily="34" charset="0"/>
              <a:buChar char="•"/>
            </a:pPr>
            <a:endParaRPr lang="en-US" sz="3200" dirty="0">
              <a:latin typeface="Arial" panose="020B0604020202020204" pitchFamily="34" charset="0"/>
              <a:cs typeface="Arial" panose="020B0604020202020204" pitchFamily="34" charset="0"/>
            </a:endParaRPr>
          </a:p>
          <a:p>
            <a:pPr marL="457200" indent="-457200" algn="just">
              <a:spcAft>
                <a:spcPts val="800"/>
              </a:spcAft>
              <a:buFont typeface="Arial" panose="020B0604020202020204" pitchFamily="34" charset="0"/>
              <a:buChar char="•"/>
            </a:pPr>
            <a:endParaRPr lang="en-US" sz="3200" dirty="0">
              <a:latin typeface="Arial" panose="020B0604020202020204" pitchFamily="34" charset="0"/>
              <a:cs typeface="Arial" panose="020B0604020202020204" pitchFamily="34" charset="0"/>
            </a:endParaRPr>
          </a:p>
          <a:p>
            <a:pPr marL="457200" indent="-457200" algn="just">
              <a:spcAft>
                <a:spcPts val="800"/>
              </a:spcAft>
              <a:buFont typeface="Arial" panose="020B0604020202020204" pitchFamily="34" charset="0"/>
              <a:buChar char="•"/>
            </a:pPr>
            <a:endParaRPr lang="en-US" sz="3200" dirty="0">
              <a:latin typeface="Arial" panose="020B0604020202020204" pitchFamily="34" charset="0"/>
              <a:cs typeface="Arial" panose="020B0604020202020204" pitchFamily="34" charset="0"/>
            </a:endParaRPr>
          </a:p>
          <a:p>
            <a:pPr marL="457200" indent="-457200" algn="just">
              <a:spcAft>
                <a:spcPts val="800"/>
              </a:spcAft>
              <a:buFont typeface="Arial" panose="020B0604020202020204" pitchFamily="34" charset="0"/>
              <a:buChar char="•"/>
            </a:pPr>
            <a:endParaRPr lang="en-US" sz="3200" dirty="0">
              <a:latin typeface="Arial" panose="020B0604020202020204" pitchFamily="34" charset="0"/>
              <a:cs typeface="Arial" panose="020B0604020202020204" pitchFamily="34" charset="0"/>
            </a:endParaRPr>
          </a:p>
          <a:p>
            <a:pPr marL="457200" indent="-457200" algn="just">
              <a:spcAft>
                <a:spcPts val="800"/>
              </a:spcAft>
              <a:buFont typeface="Arial" panose="020B0604020202020204" pitchFamily="34" charset="0"/>
              <a:buChar char="•"/>
            </a:pPr>
            <a:r>
              <a:rPr lang="en-US" sz="3200" dirty="0">
                <a:latin typeface="Arial" panose="020B0604020202020204" pitchFamily="34" charset="0"/>
                <a:cs typeface="Arial" panose="020B0604020202020204" pitchFamily="34" charset="0"/>
              </a:rPr>
              <a:t>Any numerical or predictive analysis are performed with using Python as the main programming language. The packages and libraries used in this study are mainly Pandas, sci-kit learn, and imbalanced-learn.</a:t>
            </a:r>
          </a:p>
          <a:p>
            <a:pPr marL="457200" indent="-457200" algn="just">
              <a:spcAft>
                <a:spcPts val="800"/>
              </a:spcAft>
              <a:buFont typeface="Arial" panose="020B0604020202020204" pitchFamily="34" charset="0"/>
              <a:buChar char="•"/>
            </a:pPr>
            <a:r>
              <a:rPr lang="en-US" sz="3200" dirty="0">
                <a:latin typeface="Arial" panose="020B0604020202020204" pitchFamily="34" charset="0"/>
                <a:cs typeface="Arial" panose="020B0604020202020204" pitchFamily="34" charset="0"/>
              </a:rPr>
              <a:t>Before moving on to the data modelling, a pre-processing process has to be carried out to remove any discrepancies in the dataset such as missing values, outliers, invalid values etc. Most common method of filling in missing values is imputation.</a:t>
            </a:r>
          </a:p>
          <a:p>
            <a:pPr marL="457200" indent="-457200" algn="just">
              <a:spcAft>
                <a:spcPts val="800"/>
              </a:spcAft>
              <a:buFont typeface="Arial" panose="020B0604020202020204" pitchFamily="34" charset="0"/>
              <a:buChar char="•"/>
            </a:pPr>
            <a:r>
              <a:rPr lang="en-US" sz="3200" dirty="0">
                <a:latin typeface="Arial" panose="020B0604020202020204" pitchFamily="34" charset="0"/>
                <a:cs typeface="Arial" panose="020B0604020202020204" pitchFamily="34" charset="0"/>
              </a:rPr>
              <a:t>Furthermore, a splitting process is performed and the dataset is separated into both training and testing dataset, with their respective ratio of 8:2. This is to ensure that the model can be trained by using the training dataset before evaluating and comparing it with the testing dataset.</a:t>
            </a:r>
          </a:p>
          <a:p>
            <a:pPr marL="457200" indent="-457200" algn="just">
              <a:spcAft>
                <a:spcPts val="800"/>
              </a:spcAft>
              <a:buFont typeface="Arial" panose="020B0604020202020204" pitchFamily="34" charset="0"/>
              <a:buChar char="•"/>
            </a:pPr>
            <a:r>
              <a:rPr lang="en-US" sz="3200" dirty="0">
                <a:latin typeface="Arial" panose="020B0604020202020204" pitchFamily="34" charset="0"/>
                <a:cs typeface="Arial" panose="020B0604020202020204" pitchFamily="34" charset="0"/>
              </a:rPr>
              <a:t>In this study, Logistic Regression, Decision Tree, and Naïve Bayes are used in our predictive modelling as these three are considered to be often used and can be seen in many researches.</a:t>
            </a:r>
          </a:p>
        </p:txBody>
      </p:sp>
      <p:sp>
        <p:nvSpPr>
          <p:cNvPr id="40" name="TextBox 39">
            <a:extLst>
              <a:ext uri="{FF2B5EF4-FFF2-40B4-BE49-F238E27FC236}">
                <a16:creationId xmlns:a16="http://schemas.microsoft.com/office/drawing/2014/main" id="{0F1C22F9-A488-4A79-9155-53AA94C0634B}"/>
              </a:ext>
            </a:extLst>
          </p:cNvPr>
          <p:cNvSpPr txBox="1"/>
          <p:nvPr/>
        </p:nvSpPr>
        <p:spPr>
          <a:xfrm>
            <a:off x="15079979" y="31004024"/>
            <a:ext cx="16014431" cy="523220"/>
          </a:xfrm>
          <a:prstGeom prst="rect">
            <a:avLst/>
          </a:prstGeom>
          <a:noFill/>
          <a:ln>
            <a:noFill/>
          </a:ln>
        </p:spPr>
        <p:txBody>
          <a:bodyPr wrap="square" rtlCol="0">
            <a:spAutoFit/>
          </a:bodyPr>
          <a:lstStyle/>
          <a:p>
            <a:pPr algn="ctr">
              <a:spcAft>
                <a:spcPts val="800"/>
              </a:spcAft>
            </a:pPr>
            <a:r>
              <a:rPr lang="en-MY" sz="2800" b="1" i="1" dirty="0">
                <a:latin typeface="Arial" panose="020B0604020202020204" pitchFamily="34" charset="0"/>
                <a:cs typeface="Arial" panose="020B0604020202020204" pitchFamily="34" charset="0"/>
              </a:rPr>
              <a:t>Figure 2: Comparison of Model Performance Before and After Fine Tuning</a:t>
            </a:r>
          </a:p>
        </p:txBody>
      </p:sp>
      <p:sp>
        <p:nvSpPr>
          <p:cNvPr id="50" name="TextBox 49">
            <a:extLst>
              <a:ext uri="{FF2B5EF4-FFF2-40B4-BE49-F238E27FC236}">
                <a16:creationId xmlns:a16="http://schemas.microsoft.com/office/drawing/2014/main" id="{76C4B767-8DBE-4A00-B885-0AB98BB4A912}"/>
              </a:ext>
            </a:extLst>
          </p:cNvPr>
          <p:cNvSpPr txBox="1"/>
          <p:nvPr/>
        </p:nvSpPr>
        <p:spPr>
          <a:xfrm>
            <a:off x="11993738" y="36221088"/>
            <a:ext cx="23266024" cy="3416320"/>
          </a:xfrm>
          <a:prstGeom prst="rect">
            <a:avLst/>
          </a:prstGeom>
          <a:noFill/>
        </p:spPr>
        <p:txBody>
          <a:bodyPr wrap="square" rtlCol="0">
            <a:spAutoFit/>
          </a:bodyPr>
          <a:lstStyle/>
          <a:p>
            <a:pPr marL="457200" indent="-457200" algn="just">
              <a:spcAft>
                <a:spcPts val="800"/>
              </a:spcAft>
              <a:buFont typeface="Arial" panose="020B0604020202020204" pitchFamily="34" charset="0"/>
              <a:buChar char="•"/>
            </a:pPr>
            <a:r>
              <a:rPr lang="en-US" sz="3200" dirty="0">
                <a:latin typeface="Arial" panose="020B0604020202020204" pitchFamily="34" charset="0"/>
                <a:cs typeface="Arial" panose="020B0604020202020204" pitchFamily="34" charset="0"/>
              </a:rPr>
              <a:t>Fine tuning hyperparameters are used as an attempt to boost the performance. For Logistic Regression model, the backward elimination is used to remove any insignificant variables in our logistic regression equation and the pruning process is carried out for the Decision Tree model.</a:t>
            </a:r>
          </a:p>
          <a:p>
            <a:pPr marL="457200" indent="-457200" algn="just">
              <a:spcAft>
                <a:spcPts val="800"/>
              </a:spcAft>
              <a:buFont typeface="Arial" panose="020B0604020202020204" pitchFamily="34" charset="0"/>
              <a:buChar char="•"/>
            </a:pPr>
            <a:r>
              <a:rPr lang="en-US" sz="3200" dirty="0">
                <a:latin typeface="Arial" panose="020B0604020202020204" pitchFamily="34" charset="0"/>
                <a:cs typeface="Arial" panose="020B0604020202020204" pitchFamily="34" charset="0"/>
              </a:rPr>
              <a:t>Naïve Bayes is excluded in this section as due to parameter limitations (</a:t>
            </a:r>
            <a:r>
              <a:rPr lang="en-US" sz="3200" dirty="0" err="1">
                <a:latin typeface="Arial" panose="020B0604020202020204" pitchFamily="34" charset="0"/>
                <a:cs typeface="Arial" panose="020B0604020202020204" pitchFamily="34" charset="0"/>
              </a:rPr>
              <a:t>Tokuç</a:t>
            </a:r>
            <a:r>
              <a:rPr lang="en-US" sz="3200" dirty="0">
                <a:latin typeface="Arial" panose="020B0604020202020204" pitchFamily="34" charset="0"/>
                <a:cs typeface="Arial" panose="020B0604020202020204" pitchFamily="34" charset="0"/>
              </a:rPr>
              <a:t>, 2021).</a:t>
            </a:r>
          </a:p>
          <a:p>
            <a:pPr marL="457200" indent="-457200" algn="just">
              <a:spcAft>
                <a:spcPts val="800"/>
              </a:spcAft>
              <a:buFont typeface="Arial" panose="020B0604020202020204" pitchFamily="34" charset="0"/>
              <a:buChar char="•"/>
            </a:pPr>
            <a:r>
              <a:rPr lang="en-US" sz="3200" dirty="0">
                <a:latin typeface="Arial" panose="020B0604020202020204" pitchFamily="34" charset="0"/>
                <a:cs typeface="Arial" panose="020B0604020202020204" pitchFamily="34" charset="0"/>
              </a:rPr>
              <a:t>The F1 score and accuracy improved, with Logistic Regression showing the most significant improvement.</a:t>
            </a:r>
          </a:p>
          <a:p>
            <a:pPr marL="457200" indent="-457200" algn="just">
              <a:spcAft>
                <a:spcPts val="800"/>
              </a:spcAft>
              <a:buFont typeface="Arial" panose="020B0604020202020204" pitchFamily="34" charset="0"/>
              <a:buChar char="•"/>
            </a:pPr>
            <a:r>
              <a:rPr lang="en-US" sz="3200" dirty="0">
                <a:latin typeface="Arial" panose="020B0604020202020204" pitchFamily="34" charset="0"/>
                <a:cs typeface="Arial" panose="020B0604020202020204" pitchFamily="34" charset="0"/>
              </a:rPr>
              <a:t>Overall, the Logistic Regression model is favored more than Decision Tree.</a:t>
            </a:r>
          </a:p>
        </p:txBody>
      </p:sp>
      <p:sp>
        <p:nvSpPr>
          <p:cNvPr id="51" name="TextBox 50">
            <a:extLst>
              <a:ext uri="{FF2B5EF4-FFF2-40B4-BE49-F238E27FC236}">
                <a16:creationId xmlns:a16="http://schemas.microsoft.com/office/drawing/2014/main" id="{FD83BC93-AC1E-4F75-8F51-59164E9B9F83}"/>
              </a:ext>
            </a:extLst>
          </p:cNvPr>
          <p:cNvSpPr txBox="1"/>
          <p:nvPr/>
        </p:nvSpPr>
        <p:spPr>
          <a:xfrm>
            <a:off x="11993739" y="46730499"/>
            <a:ext cx="23470268" cy="3416320"/>
          </a:xfrm>
          <a:prstGeom prst="rect">
            <a:avLst/>
          </a:prstGeom>
          <a:noFill/>
        </p:spPr>
        <p:txBody>
          <a:bodyPr wrap="square" rtlCol="0">
            <a:spAutoFit/>
          </a:bodyPr>
          <a:lstStyle/>
          <a:p>
            <a:pPr marL="457200" indent="-457200">
              <a:buFont typeface="Arial" panose="020B0604020202020204" pitchFamily="34" charset="0"/>
              <a:buChar char="•"/>
            </a:pPr>
            <a:r>
              <a:rPr lang="en-US" sz="2600" dirty="0">
                <a:effectLst/>
                <a:latin typeface="Arial" panose="020B0604020202020204" pitchFamily="34" charset="0"/>
                <a:cs typeface="Arial" panose="020B0604020202020204" pitchFamily="34" charset="0"/>
              </a:rPr>
              <a:t>Brownlee, J. (2021, January 5). </a:t>
            </a:r>
            <a:r>
              <a:rPr lang="en-US" sz="2600" i="1" dirty="0">
                <a:effectLst/>
                <a:latin typeface="Arial" panose="020B0604020202020204" pitchFamily="34" charset="0"/>
                <a:cs typeface="Arial" panose="020B0604020202020204" pitchFamily="34" charset="0"/>
              </a:rPr>
              <a:t>Random Oversampling and </a:t>
            </a:r>
            <a:r>
              <a:rPr lang="en-US" sz="2600" i="1" dirty="0" err="1">
                <a:effectLst/>
                <a:latin typeface="Arial" panose="020B0604020202020204" pitchFamily="34" charset="0"/>
                <a:cs typeface="Arial" panose="020B0604020202020204" pitchFamily="34" charset="0"/>
              </a:rPr>
              <a:t>Undersampling</a:t>
            </a:r>
            <a:r>
              <a:rPr lang="en-US" sz="2600" i="1" dirty="0">
                <a:effectLst/>
                <a:latin typeface="Arial" panose="020B0604020202020204" pitchFamily="34" charset="0"/>
                <a:cs typeface="Arial" panose="020B0604020202020204" pitchFamily="34" charset="0"/>
              </a:rPr>
              <a:t> for Imbalanced Classification</a:t>
            </a:r>
            <a:r>
              <a:rPr lang="en-US" sz="2600" dirty="0">
                <a:effectLst/>
                <a:latin typeface="Arial" panose="020B0604020202020204" pitchFamily="34" charset="0"/>
                <a:cs typeface="Arial" panose="020B0604020202020204" pitchFamily="34" charset="0"/>
              </a:rPr>
              <a:t>. Machine Learning Mastery. https://machinelearningmastery.com/random-oversampling-and-undersampling-for-imbalanced-classification/</a:t>
            </a:r>
          </a:p>
          <a:p>
            <a:pPr marL="457200" indent="-457200">
              <a:buFont typeface="Arial" panose="020B0604020202020204" pitchFamily="34" charset="0"/>
              <a:buChar char="•"/>
            </a:pPr>
            <a:r>
              <a:rPr lang="en-GB" sz="2600" i="1" dirty="0">
                <a:effectLst/>
                <a:latin typeface="Arial" panose="020B0604020202020204" pitchFamily="34" charset="0"/>
                <a:ea typeface="Times New Roman" panose="02020603050405020304" pitchFamily="18" charset="0"/>
                <a:cs typeface="Arial" panose="020B0604020202020204" pitchFamily="34" charset="0"/>
              </a:rPr>
              <a:t>Cardiovascular diseases (CVDs)</a:t>
            </a:r>
            <a:r>
              <a:rPr lang="en-GB" sz="2600" dirty="0">
                <a:effectLst/>
                <a:latin typeface="Arial" panose="020B0604020202020204" pitchFamily="34" charset="0"/>
                <a:ea typeface="Times New Roman" panose="02020603050405020304" pitchFamily="18" charset="0"/>
                <a:cs typeface="Arial" panose="020B0604020202020204" pitchFamily="34" charset="0"/>
              </a:rPr>
              <a:t>. (2021, June 11). World Health Organization. https://www.who.int/news-room/fact-sheets/detail/cardiovascular-diseases-(cvds)</a:t>
            </a:r>
          </a:p>
          <a:p>
            <a:pPr marL="457200" indent="-457200">
              <a:buFont typeface="Arial" panose="020B0604020202020204" pitchFamily="34" charset="0"/>
              <a:buChar char="•"/>
            </a:pPr>
            <a:r>
              <a:rPr lang="en-GB" sz="2600" dirty="0">
                <a:effectLst/>
                <a:latin typeface="Arial" panose="020B0604020202020204" pitchFamily="34" charset="0"/>
                <a:ea typeface="Times New Roman" panose="02020603050405020304" pitchFamily="18" charset="0"/>
                <a:cs typeface="Arial" panose="020B0604020202020204" pitchFamily="34" charset="0"/>
              </a:rPr>
              <a:t>International Business Machines Corporation. (2021, July 2). </a:t>
            </a:r>
            <a:r>
              <a:rPr lang="en-GB" sz="2600" i="1" dirty="0">
                <a:effectLst/>
                <a:latin typeface="Arial" panose="020B0604020202020204" pitchFamily="34" charset="0"/>
                <a:ea typeface="Times New Roman" panose="02020603050405020304" pitchFamily="18" charset="0"/>
                <a:cs typeface="Arial" panose="020B0604020202020204" pitchFamily="34" charset="0"/>
              </a:rPr>
              <a:t>What is machine learning?</a:t>
            </a:r>
            <a:r>
              <a:rPr lang="en-GB" sz="2600" dirty="0">
                <a:effectLst/>
                <a:latin typeface="Arial" panose="020B0604020202020204" pitchFamily="34" charset="0"/>
                <a:ea typeface="Times New Roman" panose="02020603050405020304" pitchFamily="18" charset="0"/>
                <a:cs typeface="Arial" panose="020B0604020202020204" pitchFamily="34" charset="0"/>
              </a:rPr>
              <a:t> IBM. </a:t>
            </a:r>
            <a:r>
              <a:rPr lang="en-GB" sz="2600" u="sng" dirty="0">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4"/>
              </a:rPr>
              <a:t>https://www.ibm.com/my-en/cloud/learn/machine-learning</a:t>
            </a:r>
            <a:endParaRPr lang="en-GB" sz="2600" dirty="0">
              <a:effectLst/>
              <a:latin typeface="Arial" panose="020B0604020202020204" pitchFamily="34" charset="0"/>
              <a:ea typeface="Times New Roman" panose="02020603050405020304" pitchFamily="18" charset="0"/>
              <a:cs typeface="Arial" panose="020B0604020202020204" pitchFamily="34" charset="0"/>
            </a:endParaRPr>
          </a:p>
          <a:p>
            <a:pPr marL="457200" indent="-457200">
              <a:buFont typeface="Arial" panose="020B0604020202020204" pitchFamily="34" charset="0"/>
              <a:buChar char="•"/>
            </a:pPr>
            <a:r>
              <a:rPr lang="en-GB" sz="2800" dirty="0" err="1">
                <a:effectLst/>
                <a:latin typeface="Times New Roman" panose="02020603050405020304" pitchFamily="18" charset="0"/>
                <a:ea typeface="Times New Roman" panose="02020603050405020304" pitchFamily="18" charset="0"/>
              </a:rPr>
              <a:t>Tokuç</a:t>
            </a:r>
            <a:r>
              <a:rPr lang="en-GB" sz="2800" dirty="0">
                <a:effectLst/>
                <a:latin typeface="Times New Roman" panose="02020603050405020304" pitchFamily="18" charset="0"/>
                <a:ea typeface="Times New Roman" panose="02020603050405020304" pitchFamily="18" charset="0"/>
              </a:rPr>
              <a:t>, A. A. (2021, April 24). </a:t>
            </a:r>
            <a:r>
              <a:rPr lang="en-GB" sz="2800" i="1" dirty="0">
                <a:effectLst/>
                <a:latin typeface="Times New Roman" panose="02020603050405020304" pitchFamily="18" charset="0"/>
                <a:ea typeface="Times New Roman" panose="02020603050405020304" pitchFamily="18" charset="0"/>
              </a:rPr>
              <a:t>How to Improve Naive Bayes Classification Performance?</a:t>
            </a:r>
            <a:r>
              <a:rPr lang="en-GB" sz="2800" dirty="0">
                <a:effectLst/>
                <a:latin typeface="Times New Roman" panose="02020603050405020304" pitchFamily="18" charset="0"/>
                <a:ea typeface="Times New Roman" panose="02020603050405020304" pitchFamily="18" charset="0"/>
              </a:rPr>
              <a:t> </a:t>
            </a:r>
            <a:r>
              <a:rPr lang="en-GB" sz="2800" dirty="0" err="1">
                <a:effectLst/>
                <a:latin typeface="Times New Roman" panose="02020603050405020304" pitchFamily="18" charset="0"/>
                <a:ea typeface="Times New Roman" panose="02020603050405020304" pitchFamily="18" charset="0"/>
              </a:rPr>
              <a:t>Baeldung</a:t>
            </a:r>
            <a:r>
              <a:rPr lang="en-GB" sz="2800" dirty="0">
                <a:effectLst/>
                <a:latin typeface="Times New Roman" panose="02020603050405020304" pitchFamily="18" charset="0"/>
                <a:ea typeface="Times New Roman" panose="02020603050405020304" pitchFamily="18" charset="0"/>
              </a:rPr>
              <a:t> on Computer Science. </a:t>
            </a:r>
            <a:r>
              <a:rPr lang="en-GB" sz="2800" dirty="0">
                <a:effectLst/>
                <a:latin typeface="Times New Roman" panose="02020603050405020304" pitchFamily="18" charset="0"/>
                <a:ea typeface="Times New Roman" panose="02020603050405020304" pitchFamily="18" charset="0"/>
                <a:hlinkClick r:id="rId5"/>
              </a:rPr>
              <a:t>https://www.baeldung.com/cs/naive-bayes-classification-performance</a:t>
            </a:r>
            <a:endParaRPr lang="en-GB" sz="2800" dirty="0">
              <a:effectLst/>
              <a:latin typeface="Times New Roman" panose="02020603050405020304" pitchFamily="18" charset="0"/>
              <a:ea typeface="Times New Roman" panose="02020603050405020304" pitchFamily="18" charset="0"/>
            </a:endParaRPr>
          </a:p>
          <a:p>
            <a:pPr marL="457200" indent="-457200">
              <a:buFont typeface="Arial" panose="020B0604020202020204" pitchFamily="34" charset="0"/>
              <a:buChar char="•"/>
            </a:pPr>
            <a:endParaRPr lang="en-MY" sz="2800" dirty="0">
              <a:effectLst/>
              <a:latin typeface="Times New Roman" panose="02020603050405020304" pitchFamily="18" charset="0"/>
              <a:ea typeface="Times New Roman" panose="02020603050405020304" pitchFamily="18" charset="0"/>
            </a:endParaRPr>
          </a:p>
        </p:txBody>
      </p:sp>
      <p:sp>
        <p:nvSpPr>
          <p:cNvPr id="53" name="TextBox 52">
            <a:extLst>
              <a:ext uri="{FF2B5EF4-FFF2-40B4-BE49-F238E27FC236}">
                <a16:creationId xmlns:a16="http://schemas.microsoft.com/office/drawing/2014/main" id="{44F7E352-8C71-4E8B-9517-493890688473}"/>
              </a:ext>
            </a:extLst>
          </p:cNvPr>
          <p:cNvSpPr txBox="1"/>
          <p:nvPr/>
        </p:nvSpPr>
        <p:spPr>
          <a:xfrm>
            <a:off x="1730277" y="30966323"/>
            <a:ext cx="9247113" cy="523220"/>
          </a:xfrm>
          <a:prstGeom prst="rect">
            <a:avLst/>
          </a:prstGeom>
          <a:noFill/>
          <a:ln>
            <a:noFill/>
          </a:ln>
        </p:spPr>
        <p:txBody>
          <a:bodyPr wrap="square" rtlCol="0">
            <a:spAutoFit/>
          </a:bodyPr>
          <a:lstStyle/>
          <a:p>
            <a:pPr algn="ctr">
              <a:spcAft>
                <a:spcPts val="800"/>
              </a:spcAft>
            </a:pPr>
            <a:r>
              <a:rPr lang="en-MY" sz="2800" b="1" i="1" dirty="0">
                <a:latin typeface="Arial" panose="020B0604020202020204" pitchFamily="34" charset="0"/>
                <a:cs typeface="Arial" panose="020B0604020202020204" pitchFamily="34" charset="0"/>
              </a:rPr>
              <a:t>Table 2: </a:t>
            </a:r>
            <a:r>
              <a:rPr lang="en-US" sz="2800" b="1" i="1" dirty="0">
                <a:latin typeface="Arial" panose="020B0604020202020204" pitchFamily="34" charset="0"/>
                <a:cs typeface="Arial" panose="020B0604020202020204" pitchFamily="34" charset="0"/>
              </a:rPr>
              <a:t>Overall Performance of the ML Models</a:t>
            </a:r>
            <a:endParaRPr lang="en-MY" sz="2800" b="1" i="1" dirty="0">
              <a:latin typeface="Arial" panose="020B0604020202020204" pitchFamily="34" charset="0"/>
              <a:cs typeface="Arial" panose="020B0604020202020204" pitchFamily="34" charset="0"/>
            </a:endParaRPr>
          </a:p>
        </p:txBody>
      </p:sp>
      <p:sp>
        <p:nvSpPr>
          <p:cNvPr id="37" name="TextBox 36">
            <a:extLst>
              <a:ext uri="{FF2B5EF4-FFF2-40B4-BE49-F238E27FC236}">
                <a16:creationId xmlns:a16="http://schemas.microsoft.com/office/drawing/2014/main" id="{5B5F27BE-51A4-4CBD-9DE5-1764742AFB93}"/>
              </a:ext>
            </a:extLst>
          </p:cNvPr>
          <p:cNvSpPr txBox="1"/>
          <p:nvPr/>
        </p:nvSpPr>
        <p:spPr>
          <a:xfrm>
            <a:off x="11993738" y="41025678"/>
            <a:ext cx="23574831" cy="4955203"/>
          </a:xfrm>
          <a:prstGeom prst="rect">
            <a:avLst/>
          </a:prstGeom>
          <a:noFill/>
        </p:spPr>
        <p:txBody>
          <a:bodyPr wrap="square" rtlCol="0">
            <a:spAutoFit/>
          </a:bodyPr>
          <a:lstStyle/>
          <a:p>
            <a:pPr marL="432000" indent="-457200">
              <a:spcAft>
                <a:spcPts val="1800"/>
              </a:spcAft>
              <a:buFont typeface="Arial" panose="020B0604020202020204" pitchFamily="34" charset="0"/>
              <a:buChar char="•"/>
            </a:pPr>
            <a:r>
              <a:rPr lang="en-US" sz="3200" b="1" dirty="0">
                <a:latin typeface="Arial" panose="020B0604020202020204" pitchFamily="34" charset="0"/>
                <a:cs typeface="Arial" panose="020B0604020202020204" pitchFamily="34" charset="0"/>
              </a:rPr>
              <a:t>Logistic Regression with backward elimination</a:t>
            </a:r>
            <a:r>
              <a:rPr lang="en-US" sz="3200" dirty="0">
                <a:latin typeface="Arial" panose="020B0604020202020204" pitchFamily="34" charset="0"/>
                <a:cs typeface="Arial" panose="020B0604020202020204" pitchFamily="34" charset="0"/>
              </a:rPr>
              <a:t> as fine-tuning process performs better overall than the rest of the proposed models in this research.</a:t>
            </a:r>
            <a:endParaRPr lang="en-US" sz="4400" dirty="0">
              <a:latin typeface="Arial" panose="020B0604020202020204" pitchFamily="34" charset="0"/>
              <a:cs typeface="Arial" panose="020B0604020202020204" pitchFamily="34" charset="0"/>
            </a:endParaRPr>
          </a:p>
          <a:p>
            <a:pPr marL="432000" indent="-457200">
              <a:spcAft>
                <a:spcPts val="1800"/>
              </a:spcAft>
              <a:buFont typeface="Arial" panose="020B0604020202020204" pitchFamily="34" charset="0"/>
              <a:buChar char="•"/>
            </a:pPr>
            <a:r>
              <a:rPr lang="en-US" sz="3200" dirty="0">
                <a:latin typeface="Arial" panose="020B0604020202020204" pitchFamily="34" charset="0"/>
                <a:cs typeface="Arial" panose="020B0604020202020204" pitchFamily="34" charset="0"/>
              </a:rPr>
              <a:t>According to the final model, </a:t>
            </a:r>
            <a:r>
              <a:rPr lang="en-US" sz="3200" b="1" dirty="0">
                <a:latin typeface="Arial" panose="020B0604020202020204" pitchFamily="34" charset="0"/>
                <a:cs typeface="Arial" panose="020B0604020202020204" pitchFamily="34" charset="0"/>
              </a:rPr>
              <a:t>males</a:t>
            </a:r>
            <a:r>
              <a:rPr lang="en-US" sz="3200" dirty="0">
                <a:latin typeface="Arial" panose="020B0604020202020204" pitchFamily="34" charset="0"/>
                <a:cs typeface="Arial" panose="020B0604020202020204" pitchFamily="34" charset="0"/>
              </a:rPr>
              <a:t> have higher risk in contracting heart diseases than females in general and those who have </a:t>
            </a:r>
            <a:r>
              <a:rPr lang="en-US" sz="3200" b="1" dirty="0">
                <a:latin typeface="Arial" panose="020B0604020202020204" pitchFamily="34" charset="0"/>
                <a:cs typeface="Arial" panose="020B0604020202020204" pitchFamily="34" charset="0"/>
              </a:rPr>
              <a:t>stroke in the past </a:t>
            </a:r>
            <a:r>
              <a:rPr lang="en-US" sz="3200" dirty="0">
                <a:latin typeface="Arial" panose="020B0604020202020204" pitchFamily="34" charset="0"/>
                <a:cs typeface="Arial" panose="020B0604020202020204" pitchFamily="34" charset="0"/>
              </a:rPr>
              <a:t>will have a higher chance as well.</a:t>
            </a:r>
          </a:p>
          <a:p>
            <a:pPr marL="432000" indent="-457200">
              <a:spcAft>
                <a:spcPts val="1800"/>
              </a:spcAft>
              <a:buFont typeface="Arial" panose="020B0604020202020204" pitchFamily="34" charset="0"/>
              <a:buChar char="•"/>
            </a:pPr>
            <a:r>
              <a:rPr lang="en-US" sz="3200" dirty="0">
                <a:latin typeface="Arial" panose="020B0604020202020204" pitchFamily="34" charset="0"/>
                <a:cs typeface="Arial" panose="020B0604020202020204" pitchFamily="34" charset="0"/>
              </a:rPr>
              <a:t>Respondents with </a:t>
            </a:r>
            <a:r>
              <a:rPr lang="en-US" sz="3200" b="1" dirty="0">
                <a:latin typeface="Arial" panose="020B0604020202020204" pitchFamily="34" charset="0"/>
                <a:cs typeface="Arial" panose="020B0604020202020204" pitchFamily="34" charset="0"/>
              </a:rPr>
              <a:t>abnormal range of systolic blood pressure </a:t>
            </a:r>
            <a:r>
              <a:rPr lang="en-US" sz="3200" dirty="0">
                <a:latin typeface="Arial" panose="020B0604020202020204" pitchFamily="34" charset="0"/>
                <a:cs typeface="Arial" panose="020B0604020202020204" pitchFamily="34" charset="0"/>
              </a:rPr>
              <a:t>have higher potential in getting heart diseases within 10 years.</a:t>
            </a:r>
          </a:p>
          <a:p>
            <a:pPr marL="432000" indent="-457200">
              <a:spcAft>
                <a:spcPts val="1800"/>
              </a:spcAft>
              <a:buFont typeface="Arial" panose="020B0604020202020204" pitchFamily="34" charset="0"/>
              <a:buChar char="•"/>
            </a:pPr>
            <a:r>
              <a:rPr lang="en-US" sz="3200" dirty="0">
                <a:latin typeface="Arial" panose="020B0604020202020204" pitchFamily="34" charset="0"/>
                <a:cs typeface="Arial" panose="020B0604020202020204" pitchFamily="34" charset="0"/>
              </a:rPr>
              <a:t>A validation dataset can be considered during analysis to boost the model’s performance before model evaluation with testing dataset.</a:t>
            </a:r>
          </a:p>
          <a:p>
            <a:pPr marL="457200" indent="-457200">
              <a:buFont typeface="Arial" panose="020B0604020202020204" pitchFamily="34" charset="0"/>
              <a:buChar char="•"/>
            </a:pPr>
            <a:endParaRPr lang="en-US" sz="3200" dirty="0">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51AD60E0-8A07-4EE9-8598-CD24884B7FFE}"/>
              </a:ext>
            </a:extLst>
          </p:cNvPr>
          <p:cNvSpPr txBox="1"/>
          <p:nvPr/>
        </p:nvSpPr>
        <p:spPr>
          <a:xfrm>
            <a:off x="20900546" y="22300515"/>
            <a:ext cx="14563461" cy="7294305"/>
          </a:xfrm>
          <a:prstGeom prst="rect">
            <a:avLst/>
          </a:prstGeom>
          <a:noFill/>
        </p:spPr>
        <p:txBody>
          <a:bodyPr wrap="square" rtlCol="0">
            <a:spAutoFit/>
          </a:bodyPr>
          <a:lstStyle/>
          <a:p>
            <a:pPr marL="457200" indent="-457200" algn="just">
              <a:spcAft>
                <a:spcPts val="800"/>
              </a:spcAft>
              <a:buFont typeface="Arial" panose="020B0604020202020204" pitchFamily="34" charset="0"/>
              <a:buChar char="•"/>
            </a:pPr>
            <a:r>
              <a:rPr lang="en-US" sz="3200" dirty="0">
                <a:latin typeface="Arial" panose="020B0604020202020204" pitchFamily="34" charset="0"/>
                <a:cs typeface="Arial" panose="020B0604020202020204" pitchFamily="34" charset="0"/>
              </a:rPr>
              <a:t>The above machine learning models are evaluated by plotting their respective confusion matrix. From there, the accuracy and F1-score can be calculated manually by considering their precision (true negative rate) and recall (true positive rate).</a:t>
            </a:r>
            <a:endParaRPr lang="en-US" sz="3200" b="1" dirty="0">
              <a:latin typeface="Arial" panose="020B0604020202020204" pitchFamily="34" charset="0"/>
              <a:cs typeface="Arial" panose="020B0604020202020204" pitchFamily="34" charset="0"/>
            </a:endParaRPr>
          </a:p>
          <a:p>
            <a:pPr marL="457200" indent="-457200" algn="just">
              <a:spcAft>
                <a:spcPts val="800"/>
              </a:spcAft>
              <a:buFont typeface="Arial" panose="020B0604020202020204" pitchFamily="34" charset="0"/>
              <a:buChar char="•"/>
            </a:pPr>
            <a:r>
              <a:rPr lang="en-US" sz="3200" dirty="0">
                <a:latin typeface="Arial" panose="020B0604020202020204" pitchFamily="34" charset="0"/>
                <a:cs typeface="Arial" panose="020B0604020202020204" pitchFamily="34" charset="0"/>
              </a:rPr>
              <a:t>Since this is </a:t>
            </a:r>
            <a:r>
              <a:rPr lang="en-US" sz="3200" b="1" dirty="0">
                <a:latin typeface="Arial" panose="020B0604020202020204" pitchFamily="34" charset="0"/>
                <a:cs typeface="Arial" panose="020B0604020202020204" pitchFamily="34" charset="0"/>
              </a:rPr>
              <a:t>an imbalanced dataset </a:t>
            </a:r>
            <a:r>
              <a:rPr lang="en-US" sz="3200" dirty="0">
                <a:latin typeface="Arial" panose="020B0604020202020204" pitchFamily="34" charset="0"/>
                <a:cs typeface="Arial" panose="020B0604020202020204" pitchFamily="34" charset="0"/>
              </a:rPr>
              <a:t>(number of positive in target variable ≠ number of negative in target variable), resampling methods are considered in this research to improve the final score. Both under-sampling and over-sampling (SMOTE) are used in this research.</a:t>
            </a:r>
          </a:p>
          <a:p>
            <a:pPr marL="457200" indent="-457200" algn="just">
              <a:spcAft>
                <a:spcPts val="800"/>
              </a:spcAft>
              <a:buFont typeface="Arial" panose="020B0604020202020204" pitchFamily="34" charset="0"/>
              <a:buChar char="•"/>
            </a:pPr>
            <a:r>
              <a:rPr lang="en-US" sz="3200" b="1" dirty="0">
                <a:latin typeface="Arial" panose="020B0604020202020204" pitchFamily="34" charset="0"/>
                <a:cs typeface="Arial" panose="020B0604020202020204" pitchFamily="34" charset="0"/>
              </a:rPr>
              <a:t>Random under-sampling </a:t>
            </a:r>
            <a:r>
              <a:rPr lang="en-US" sz="3200" dirty="0">
                <a:latin typeface="Arial" panose="020B0604020202020204" pitchFamily="34" charset="0"/>
                <a:cs typeface="Arial" panose="020B0604020202020204" pitchFamily="34" charset="0"/>
              </a:rPr>
              <a:t>removes examples from the majority class so that it matches with the minority class while </a:t>
            </a:r>
            <a:r>
              <a:rPr lang="en-US" sz="3200" b="1" dirty="0">
                <a:latin typeface="Arial" panose="020B0604020202020204" pitchFamily="34" charset="0"/>
                <a:cs typeface="Arial" panose="020B0604020202020204" pitchFamily="34" charset="0"/>
              </a:rPr>
              <a:t>SMOTE</a:t>
            </a:r>
            <a:r>
              <a:rPr lang="en-US" sz="3200" dirty="0">
                <a:latin typeface="Arial" panose="020B0604020202020204" pitchFamily="34" charset="0"/>
                <a:cs typeface="Arial" panose="020B0604020202020204" pitchFamily="34" charset="0"/>
              </a:rPr>
              <a:t> (Synthetic Minority Over-Sampling Technique) duplicates examples into the minority class based off the majority (Brownlee, 2020).</a:t>
            </a:r>
          </a:p>
          <a:p>
            <a:pPr marL="457200" indent="-457200" algn="just">
              <a:spcAft>
                <a:spcPts val="800"/>
              </a:spcAft>
              <a:buFont typeface="Arial" panose="020B0604020202020204" pitchFamily="34" charset="0"/>
              <a:buChar char="•"/>
            </a:pPr>
            <a:r>
              <a:rPr lang="en-US" sz="3200" b="1" dirty="0">
                <a:latin typeface="Arial" panose="020B0604020202020204" pitchFamily="34" charset="0"/>
                <a:cs typeface="Arial" panose="020B0604020202020204" pitchFamily="34" charset="0"/>
              </a:rPr>
              <a:t>Fine tuning hyperparameters </a:t>
            </a:r>
            <a:r>
              <a:rPr lang="en-US" sz="3200" dirty="0">
                <a:latin typeface="Arial" panose="020B0604020202020204" pitchFamily="34" charset="0"/>
                <a:cs typeface="Arial" panose="020B0604020202020204" pitchFamily="34" charset="0"/>
              </a:rPr>
              <a:t>was introduced later in the research as a backup method in attempting to boost the model’s performance. </a:t>
            </a:r>
          </a:p>
        </p:txBody>
      </p:sp>
      <p:graphicFrame>
        <p:nvGraphicFramePr>
          <p:cNvPr id="26" name="Table 25">
            <a:extLst>
              <a:ext uri="{FF2B5EF4-FFF2-40B4-BE49-F238E27FC236}">
                <a16:creationId xmlns:a16="http://schemas.microsoft.com/office/drawing/2014/main" id="{1A1F1925-1506-4A0A-A7EA-F13E65AFE735}"/>
              </a:ext>
            </a:extLst>
          </p:cNvPr>
          <p:cNvGraphicFramePr>
            <a:graphicFrameLocks noGrp="1"/>
          </p:cNvGraphicFramePr>
          <p:nvPr>
            <p:extLst>
              <p:ext uri="{D42A27DB-BD31-4B8C-83A1-F6EECF244321}">
                <p14:modId xmlns:p14="http://schemas.microsoft.com/office/powerpoint/2010/main" val="3674055220"/>
              </p:ext>
            </p:extLst>
          </p:nvPr>
        </p:nvGraphicFramePr>
        <p:xfrm>
          <a:off x="20932952" y="16518868"/>
          <a:ext cx="14563461" cy="5587233"/>
        </p:xfrm>
        <a:graphic>
          <a:graphicData uri="http://schemas.openxmlformats.org/drawingml/2006/table">
            <a:tbl>
              <a:tblPr firstRow="1" bandRow="1">
                <a:tableStyleId>{5C22544A-7EE6-4342-B048-85BDC9FD1C3A}</a:tableStyleId>
              </a:tblPr>
              <a:tblGrid>
                <a:gridCol w="4735562">
                  <a:extLst>
                    <a:ext uri="{9D8B030D-6E8A-4147-A177-3AD203B41FA5}">
                      <a16:colId xmlns:a16="http://schemas.microsoft.com/office/drawing/2014/main" val="1761953690"/>
                    </a:ext>
                  </a:extLst>
                </a:gridCol>
                <a:gridCol w="5061857">
                  <a:extLst>
                    <a:ext uri="{9D8B030D-6E8A-4147-A177-3AD203B41FA5}">
                      <a16:colId xmlns:a16="http://schemas.microsoft.com/office/drawing/2014/main" val="1810634034"/>
                    </a:ext>
                  </a:extLst>
                </a:gridCol>
                <a:gridCol w="4766042">
                  <a:extLst>
                    <a:ext uri="{9D8B030D-6E8A-4147-A177-3AD203B41FA5}">
                      <a16:colId xmlns:a16="http://schemas.microsoft.com/office/drawing/2014/main" val="2043180402"/>
                    </a:ext>
                  </a:extLst>
                </a:gridCol>
              </a:tblGrid>
              <a:tr h="2395530">
                <a:tc>
                  <a:txBody>
                    <a:bodyPr/>
                    <a:lstStyle/>
                    <a:p>
                      <a:pPr algn="ctr"/>
                      <a:r>
                        <a:rPr lang="en-MY" sz="2800" i="0" kern="1200" dirty="0">
                          <a:solidFill>
                            <a:schemeClr val="tx1"/>
                          </a:solidFill>
                          <a:latin typeface="Arial" panose="020B0604020202020204" pitchFamily="34" charset="0"/>
                          <a:ea typeface="+mn-ea"/>
                          <a:cs typeface="Arial" panose="020B0604020202020204" pitchFamily="34" charset="0"/>
                        </a:rPr>
                        <a:t>Logistic Regression</a:t>
                      </a:r>
                    </a:p>
                    <a:p>
                      <a:pPr algn="ctr"/>
                      <a:endParaRPr lang="en-MY" sz="2800" i="0" kern="1200" dirty="0">
                        <a:solidFill>
                          <a:schemeClr val="tx1"/>
                        </a:solidFill>
                        <a:latin typeface="Arial" panose="020B0604020202020204" pitchFamily="34" charset="0"/>
                        <a:ea typeface="+mn-ea"/>
                        <a:cs typeface="Arial" panose="020B0604020202020204" pitchFamily="34" charset="0"/>
                      </a:endParaRPr>
                    </a:p>
                    <a:p>
                      <a:pPr algn="ctr"/>
                      <a:endParaRPr lang="en-MY" sz="2800" i="0" kern="1200" dirty="0">
                        <a:solidFill>
                          <a:schemeClr val="tx1"/>
                        </a:solidFill>
                        <a:latin typeface="Arial" panose="020B0604020202020204" pitchFamily="34" charset="0"/>
                        <a:ea typeface="+mn-ea"/>
                        <a:cs typeface="Arial" panose="020B0604020202020204" pitchFamily="34" charset="0"/>
                      </a:endParaRPr>
                    </a:p>
                    <a:p>
                      <a:pPr algn="ctr"/>
                      <a:endParaRPr lang="en-MY" sz="2800" i="0" kern="1200" dirty="0">
                        <a:solidFill>
                          <a:schemeClr val="tx1"/>
                        </a:solidFill>
                        <a:latin typeface="Arial" panose="020B0604020202020204" pitchFamily="34" charset="0"/>
                        <a:ea typeface="+mn-ea"/>
                        <a:cs typeface="Arial" panose="020B0604020202020204" pitchFamily="34" charset="0"/>
                      </a:endParaRPr>
                    </a:p>
                    <a:p>
                      <a:pPr algn="ctr"/>
                      <a:endParaRPr lang="en-MY" sz="2800" i="0" kern="1200" dirty="0">
                        <a:solidFill>
                          <a:schemeClr val="tx1"/>
                        </a:solidFill>
                        <a:latin typeface="Arial" panose="020B0604020202020204" pitchFamily="34" charset="0"/>
                        <a:ea typeface="+mn-ea"/>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2800" kern="1200" dirty="0">
                          <a:solidFill>
                            <a:schemeClr val="tx1"/>
                          </a:solidFill>
                          <a:latin typeface="Arial" panose="020B0604020202020204" pitchFamily="34" charset="0"/>
                          <a:ea typeface="+mn-ea"/>
                          <a:cs typeface="Arial" panose="020B0604020202020204" pitchFamily="34" charset="0"/>
                        </a:rPr>
                        <a:t>Decision Tree</a:t>
                      </a:r>
                    </a:p>
                    <a:p>
                      <a:pPr algn="ctr"/>
                      <a:endParaRPr lang="en-MY" sz="2800" kern="1200" dirty="0">
                        <a:solidFill>
                          <a:schemeClr val="tx1"/>
                        </a:solidFill>
                        <a:latin typeface="Arial" panose="020B0604020202020204" pitchFamily="34" charset="0"/>
                        <a:ea typeface="+mn-ea"/>
                        <a:cs typeface="Arial" panose="020B0604020202020204" pitchFamily="34" charset="0"/>
                      </a:endParaRPr>
                    </a:p>
                    <a:p>
                      <a:pPr algn="ctr"/>
                      <a:endParaRPr lang="en-MY" sz="2800" kern="1200" dirty="0">
                        <a:solidFill>
                          <a:schemeClr val="tx1"/>
                        </a:solidFill>
                        <a:latin typeface="Arial" panose="020B0604020202020204" pitchFamily="34" charset="0"/>
                        <a:ea typeface="+mn-ea"/>
                        <a:cs typeface="Arial" panose="020B0604020202020204" pitchFamily="34" charset="0"/>
                      </a:endParaRPr>
                    </a:p>
                    <a:p>
                      <a:pPr algn="ctr"/>
                      <a:endParaRPr lang="en-MY" sz="2800" kern="1200" dirty="0">
                        <a:solidFill>
                          <a:schemeClr val="tx1"/>
                        </a:solidFill>
                        <a:latin typeface="Arial" panose="020B0604020202020204" pitchFamily="34" charset="0"/>
                        <a:ea typeface="+mn-ea"/>
                        <a:cs typeface="Arial" panose="020B0604020202020204" pitchFamily="34" charset="0"/>
                      </a:endParaRPr>
                    </a:p>
                    <a:p>
                      <a:pPr algn="ctr"/>
                      <a:endParaRPr lang="en-MY" sz="2800" kern="1200" dirty="0">
                        <a:solidFill>
                          <a:schemeClr val="tx1"/>
                        </a:solidFill>
                        <a:latin typeface="Arial" panose="020B0604020202020204" pitchFamily="34" charset="0"/>
                        <a:ea typeface="+mn-ea"/>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2800" kern="1200" dirty="0">
                          <a:solidFill>
                            <a:schemeClr val="tx1"/>
                          </a:solidFill>
                          <a:latin typeface="Arial" panose="020B0604020202020204" pitchFamily="34" charset="0"/>
                          <a:ea typeface="+mn-ea"/>
                          <a:cs typeface="Arial" panose="020B0604020202020204" pitchFamily="34" charset="0"/>
                        </a:rPr>
                        <a:t>Naïve Bayes</a:t>
                      </a:r>
                    </a:p>
                    <a:p>
                      <a:pPr algn="ctr"/>
                      <a:endParaRPr lang="en-MY" sz="2800" kern="1200" dirty="0">
                        <a:solidFill>
                          <a:schemeClr val="tx1"/>
                        </a:solidFill>
                        <a:latin typeface="Arial" panose="020B0604020202020204" pitchFamily="34" charset="0"/>
                        <a:ea typeface="+mn-ea"/>
                        <a:cs typeface="Arial" panose="020B0604020202020204" pitchFamily="34" charset="0"/>
                      </a:endParaRPr>
                    </a:p>
                    <a:p>
                      <a:pPr algn="ctr"/>
                      <a:endParaRPr lang="en-MY" sz="2800" kern="1200" dirty="0">
                        <a:solidFill>
                          <a:schemeClr val="tx1"/>
                        </a:solidFill>
                        <a:latin typeface="Arial" panose="020B0604020202020204" pitchFamily="34" charset="0"/>
                        <a:ea typeface="+mn-ea"/>
                        <a:cs typeface="Arial" panose="020B0604020202020204" pitchFamily="34" charset="0"/>
                      </a:endParaRPr>
                    </a:p>
                    <a:p>
                      <a:pPr algn="ctr"/>
                      <a:endParaRPr lang="en-MY" sz="2800" kern="1200" dirty="0">
                        <a:solidFill>
                          <a:schemeClr val="tx1"/>
                        </a:solidFill>
                        <a:latin typeface="Arial" panose="020B0604020202020204" pitchFamily="34" charset="0"/>
                        <a:ea typeface="+mn-ea"/>
                        <a:cs typeface="Arial" panose="020B0604020202020204" pitchFamily="34" charset="0"/>
                      </a:endParaRPr>
                    </a:p>
                    <a:p>
                      <a:pPr algn="ctr"/>
                      <a:endParaRPr lang="en-MY" sz="2800" kern="1200" dirty="0">
                        <a:solidFill>
                          <a:schemeClr val="tx1"/>
                        </a:solidFill>
                        <a:latin typeface="Arial" panose="020B0604020202020204" pitchFamily="34" charset="0"/>
                        <a:ea typeface="+mn-ea"/>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1811398"/>
                  </a:ext>
                </a:extLst>
              </a:tr>
              <a:tr h="3191703">
                <a:tc>
                  <a:txBody>
                    <a:bodyPr/>
                    <a:lstStyle/>
                    <a:p>
                      <a:pPr marL="457200" indent="-457200">
                        <a:buFont typeface="Arial" panose="020B0604020202020204" pitchFamily="34" charset="0"/>
                        <a:buChar char="•"/>
                      </a:pPr>
                      <a:r>
                        <a:rPr lang="en-US" sz="2800" b="0" dirty="0">
                          <a:effectLst/>
                          <a:latin typeface="Arial" panose="020B0604020202020204" pitchFamily="34" charset="0"/>
                          <a:ea typeface="SimSun" panose="02010600030101010101" pitchFamily="2" charset="-122"/>
                          <a:cs typeface="Arial" panose="020B0604020202020204" pitchFamily="34" charset="0"/>
                        </a:rPr>
                        <a:t>A classification algorithm in predicting output which are binary in nature i.e., true/false, pass/fail, win/lose etc.</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457200" marR="0" lvl="0" indent="-457200" algn="l" defTabSz="3599993"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b="0" kern="1200" dirty="0">
                          <a:solidFill>
                            <a:schemeClr val="dk1"/>
                          </a:solidFill>
                          <a:effectLst/>
                          <a:latin typeface="Arial" panose="020B0604020202020204" pitchFamily="34" charset="0"/>
                          <a:ea typeface="+mn-ea"/>
                          <a:cs typeface="Arial" panose="020B0604020202020204" pitchFamily="34" charset="0"/>
                        </a:rPr>
                        <a:t>A branching graph whereby all variables are considered as a node and splitting process is carried out.</a:t>
                      </a:r>
                    </a:p>
                    <a:p>
                      <a:pPr marL="457200" marR="0" lvl="0" indent="-457200" algn="l" defTabSz="3599993"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b="0" kern="1200" dirty="0">
                          <a:solidFill>
                            <a:schemeClr val="dk1"/>
                          </a:solidFill>
                          <a:effectLst/>
                          <a:latin typeface="Arial" panose="020B0604020202020204" pitchFamily="34" charset="0"/>
                          <a:ea typeface="+mn-ea"/>
                          <a:cs typeface="Arial" panose="020B0604020202020204" pitchFamily="34" charset="0"/>
                        </a:rPr>
                        <a:t>Evaluated with Gini Index</a:t>
                      </a:r>
                      <a:endParaRPr lang="en-MY" sz="2800" b="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457200" indent="-457200">
                        <a:buFont typeface="Arial" panose="020B0604020202020204" pitchFamily="34" charset="0"/>
                        <a:buChar char="•"/>
                      </a:pPr>
                      <a:r>
                        <a:rPr lang="en-US" sz="2800" b="0" dirty="0">
                          <a:effectLst/>
                          <a:latin typeface="Arial" panose="020B0604020202020204" pitchFamily="34" charset="0"/>
                          <a:ea typeface="SimSun" panose="02010600030101010101" pitchFamily="2" charset="-122"/>
                          <a:cs typeface="Arial" panose="020B0604020202020204" pitchFamily="34" charset="0"/>
                        </a:rPr>
                        <a:t>A derivation of the Bayes theorem with the assumption of independence among the regressors.</a:t>
                      </a:r>
                      <a:endParaRPr lang="en-MY" sz="2800" b="0" dirty="0">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2205173"/>
                  </a:ext>
                </a:extLst>
              </a:tr>
            </a:tbl>
          </a:graphicData>
        </a:graphic>
      </p:graphicFrame>
      <p:sp>
        <p:nvSpPr>
          <p:cNvPr id="27" name="TextBox 26">
            <a:extLst>
              <a:ext uri="{FF2B5EF4-FFF2-40B4-BE49-F238E27FC236}">
                <a16:creationId xmlns:a16="http://schemas.microsoft.com/office/drawing/2014/main" id="{90DE10A1-70E1-412E-97AA-9BE480644780}"/>
              </a:ext>
            </a:extLst>
          </p:cNvPr>
          <p:cNvSpPr txBox="1"/>
          <p:nvPr/>
        </p:nvSpPr>
        <p:spPr>
          <a:xfrm>
            <a:off x="20233125" y="15878060"/>
            <a:ext cx="15263288" cy="523220"/>
          </a:xfrm>
          <a:prstGeom prst="rect">
            <a:avLst/>
          </a:prstGeom>
          <a:noFill/>
          <a:ln>
            <a:noFill/>
          </a:ln>
        </p:spPr>
        <p:txBody>
          <a:bodyPr wrap="square" rtlCol="0">
            <a:spAutoFit/>
          </a:bodyPr>
          <a:lstStyle/>
          <a:p>
            <a:pPr algn="ctr">
              <a:spcAft>
                <a:spcPts val="800"/>
              </a:spcAft>
            </a:pPr>
            <a:r>
              <a:rPr lang="en-MY" sz="2800" b="1" i="1" dirty="0">
                <a:latin typeface="Arial" panose="020B0604020202020204" pitchFamily="34" charset="0"/>
                <a:cs typeface="Arial" panose="020B0604020202020204" pitchFamily="34" charset="0"/>
              </a:rPr>
              <a:t>Table 1: Brief Summary of ML Models Used in this Study</a:t>
            </a:r>
          </a:p>
        </p:txBody>
      </p:sp>
      <p:graphicFrame>
        <p:nvGraphicFramePr>
          <p:cNvPr id="11" name="Table 10">
            <a:extLst>
              <a:ext uri="{FF2B5EF4-FFF2-40B4-BE49-F238E27FC236}">
                <a16:creationId xmlns:a16="http://schemas.microsoft.com/office/drawing/2014/main" id="{EDD41A1E-BAC0-4716-A9BE-B4A8FDC4AE15}"/>
              </a:ext>
            </a:extLst>
          </p:cNvPr>
          <p:cNvGraphicFramePr>
            <a:graphicFrameLocks noGrp="1"/>
          </p:cNvGraphicFramePr>
          <p:nvPr>
            <p:extLst>
              <p:ext uri="{D42A27DB-BD31-4B8C-83A1-F6EECF244321}">
                <p14:modId xmlns:p14="http://schemas.microsoft.com/office/powerpoint/2010/main" val="1863948385"/>
              </p:ext>
            </p:extLst>
          </p:nvPr>
        </p:nvGraphicFramePr>
        <p:xfrm>
          <a:off x="654709" y="31621996"/>
          <a:ext cx="11019131" cy="12672612"/>
        </p:xfrm>
        <a:graphic>
          <a:graphicData uri="http://schemas.openxmlformats.org/drawingml/2006/table">
            <a:tbl>
              <a:tblPr firstRow="1" firstCol="1" bandRow="1"/>
              <a:tblGrid>
                <a:gridCol w="4669629">
                  <a:extLst>
                    <a:ext uri="{9D8B030D-6E8A-4147-A177-3AD203B41FA5}">
                      <a16:colId xmlns:a16="http://schemas.microsoft.com/office/drawing/2014/main" val="2034559697"/>
                    </a:ext>
                  </a:extLst>
                </a:gridCol>
                <a:gridCol w="3025887">
                  <a:extLst>
                    <a:ext uri="{9D8B030D-6E8A-4147-A177-3AD203B41FA5}">
                      <a16:colId xmlns:a16="http://schemas.microsoft.com/office/drawing/2014/main" val="1223731138"/>
                    </a:ext>
                  </a:extLst>
                </a:gridCol>
                <a:gridCol w="3323615">
                  <a:extLst>
                    <a:ext uri="{9D8B030D-6E8A-4147-A177-3AD203B41FA5}">
                      <a16:colId xmlns:a16="http://schemas.microsoft.com/office/drawing/2014/main" val="3260328139"/>
                    </a:ext>
                  </a:extLst>
                </a:gridCol>
              </a:tblGrid>
              <a:tr h="1028652">
                <a:tc>
                  <a:txBody>
                    <a:bodyPr/>
                    <a:lstStyle/>
                    <a:p>
                      <a:pPr algn="ctr">
                        <a:lnSpc>
                          <a:spcPct val="150000"/>
                        </a:lnSpc>
                      </a:pPr>
                      <a:r>
                        <a:rPr lang="en-MY" sz="2800" dirty="0">
                          <a:effectLst/>
                          <a:latin typeface="Arial" panose="020B0604020202020204" pitchFamily="34" charset="0"/>
                          <a:cs typeface="Arial" panose="020B0604020202020204" pitchFamily="34" charset="0"/>
                        </a:rPr>
                        <a:t>ML Model with conditions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MY" sz="2800" dirty="0">
                          <a:effectLst/>
                          <a:latin typeface="Arial" panose="020B0604020202020204" pitchFamily="34" charset="0"/>
                          <a:cs typeface="Arial" panose="020B0604020202020204" pitchFamily="34" charset="0"/>
                        </a:rPr>
                        <a:t>Accuracy</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MY" sz="2800" dirty="0">
                          <a:effectLst/>
                          <a:latin typeface="Arial" panose="020B0604020202020204" pitchFamily="34" charset="0"/>
                          <a:cs typeface="Arial" panose="020B0604020202020204" pitchFamily="34" charset="0"/>
                        </a:rPr>
                        <a:t>F1 Score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996130"/>
                  </a:ext>
                </a:extLst>
              </a:tr>
              <a:tr h="1389704">
                <a:tc>
                  <a:txBody>
                    <a:bodyPr/>
                    <a:lstStyle/>
                    <a:p>
                      <a:pPr indent="180340" algn="ctr">
                        <a:lnSpc>
                          <a:spcPct val="150000"/>
                        </a:lnSpc>
                        <a:spcAft>
                          <a:spcPts val="0"/>
                        </a:spcAft>
                      </a:pPr>
                      <a:r>
                        <a:rPr lang="en-MY" sz="2800" dirty="0">
                          <a:effectLst/>
                          <a:latin typeface="Arial" panose="020B0604020202020204" pitchFamily="34" charset="0"/>
                          <a:ea typeface="SimSun" panose="02010600030101010101" pitchFamily="2" charset="-122"/>
                          <a:cs typeface="Arial" panose="020B0604020202020204" pitchFamily="34" charset="0"/>
                        </a:rPr>
                        <a:t>Logistic Regression, no resampling</a:t>
                      </a: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indent="180340" algn="ctr">
                        <a:lnSpc>
                          <a:spcPct val="150000"/>
                        </a:lnSpc>
                        <a:spcAft>
                          <a:spcPts val="0"/>
                        </a:spcAft>
                      </a:pPr>
                      <a:r>
                        <a:rPr lang="en-MY" sz="2800" dirty="0">
                          <a:effectLst/>
                          <a:latin typeface="Arial" panose="020B0604020202020204" pitchFamily="34" charset="0"/>
                          <a:ea typeface="SimSun" panose="02010600030101010101" pitchFamily="2" charset="-122"/>
                          <a:cs typeface="Arial" panose="020B0604020202020204" pitchFamily="34" charset="0"/>
                        </a:rPr>
                        <a:t>86.58%</a:t>
                      </a: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indent="180340" algn="ctr">
                        <a:lnSpc>
                          <a:spcPct val="150000"/>
                        </a:lnSpc>
                        <a:spcAft>
                          <a:spcPts val="0"/>
                        </a:spcAft>
                      </a:pPr>
                      <a:r>
                        <a:rPr lang="en-MY" sz="2800" dirty="0">
                          <a:effectLst/>
                          <a:latin typeface="Arial" panose="020B0604020202020204" pitchFamily="34" charset="0"/>
                          <a:ea typeface="SimSun" panose="02010600030101010101" pitchFamily="2" charset="-122"/>
                          <a:cs typeface="Arial" panose="020B0604020202020204" pitchFamily="34" charset="0"/>
                        </a:rPr>
                        <a:t>0.13075</a:t>
                      </a: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247388152"/>
                  </a:ext>
                </a:extLst>
              </a:tr>
              <a:tr h="1389704">
                <a:tc>
                  <a:txBody>
                    <a:bodyPr/>
                    <a:lstStyle/>
                    <a:p>
                      <a:pPr indent="180340" algn="ctr">
                        <a:lnSpc>
                          <a:spcPct val="150000"/>
                        </a:lnSpc>
                        <a:spcAft>
                          <a:spcPts val="0"/>
                        </a:spcAft>
                      </a:pPr>
                      <a:r>
                        <a:rPr lang="en-MY" sz="2800" dirty="0">
                          <a:effectLst/>
                          <a:latin typeface="Arial" panose="020B0604020202020204" pitchFamily="34" charset="0"/>
                          <a:ea typeface="SimSun" panose="02010600030101010101" pitchFamily="2" charset="-122"/>
                          <a:cs typeface="Arial" panose="020B0604020202020204" pitchFamily="34" charset="0"/>
                        </a:rPr>
                        <a:t>Logistic Regression with random under-sampling</a:t>
                      </a:r>
                    </a:p>
                  </a:txBody>
                  <a:tcPr marL="68580" marR="68580" marT="0" marB="0" anchor="ctr">
                    <a:lnL>
                      <a:noFill/>
                    </a:lnL>
                    <a:lnR>
                      <a:noFill/>
                    </a:lnR>
                    <a:lnT>
                      <a:noFill/>
                    </a:lnT>
                    <a:lnB>
                      <a:noFill/>
                    </a:lnB>
                  </a:tcPr>
                </a:tc>
                <a:tc>
                  <a:txBody>
                    <a:bodyPr/>
                    <a:lstStyle/>
                    <a:p>
                      <a:pPr indent="180340" algn="ctr">
                        <a:lnSpc>
                          <a:spcPct val="150000"/>
                        </a:lnSpc>
                        <a:spcAft>
                          <a:spcPts val="0"/>
                        </a:spcAft>
                      </a:pPr>
                      <a:r>
                        <a:rPr lang="en-MY" sz="2800" dirty="0">
                          <a:effectLst/>
                          <a:latin typeface="Arial" panose="020B0604020202020204" pitchFamily="34" charset="0"/>
                          <a:ea typeface="SimSun" panose="02010600030101010101" pitchFamily="2" charset="-122"/>
                          <a:cs typeface="Arial" panose="020B0604020202020204" pitchFamily="34" charset="0"/>
                        </a:rPr>
                        <a:t>62.76%</a:t>
                      </a:r>
                    </a:p>
                  </a:txBody>
                  <a:tcPr marL="68580" marR="68580" marT="0" marB="0" anchor="ctr">
                    <a:lnL>
                      <a:noFill/>
                    </a:lnL>
                    <a:lnR>
                      <a:noFill/>
                    </a:lnR>
                    <a:lnT>
                      <a:noFill/>
                    </a:lnT>
                    <a:lnB>
                      <a:noFill/>
                    </a:lnB>
                  </a:tcPr>
                </a:tc>
                <a:tc>
                  <a:txBody>
                    <a:bodyPr/>
                    <a:lstStyle/>
                    <a:p>
                      <a:pPr indent="180340" algn="ctr">
                        <a:lnSpc>
                          <a:spcPct val="150000"/>
                        </a:lnSpc>
                        <a:spcAft>
                          <a:spcPts val="0"/>
                        </a:spcAft>
                      </a:pPr>
                      <a:r>
                        <a:rPr lang="en-MY" sz="2800" dirty="0">
                          <a:effectLst/>
                          <a:latin typeface="Arial" panose="020B0604020202020204" pitchFamily="34" charset="0"/>
                          <a:ea typeface="SimSun" panose="02010600030101010101" pitchFamily="2" charset="-122"/>
                          <a:cs typeface="Arial" panose="020B0604020202020204" pitchFamily="34" charset="0"/>
                        </a:rPr>
                        <a:t>0.65356</a:t>
                      </a:r>
                    </a:p>
                  </a:txBody>
                  <a:tcPr marL="68580" marR="68580" marT="0" marB="0" anchor="ctr">
                    <a:lnL>
                      <a:noFill/>
                    </a:lnL>
                    <a:lnR>
                      <a:noFill/>
                    </a:lnR>
                    <a:lnT>
                      <a:noFill/>
                    </a:lnT>
                    <a:lnB>
                      <a:noFill/>
                    </a:lnB>
                  </a:tcPr>
                </a:tc>
                <a:extLst>
                  <a:ext uri="{0D108BD9-81ED-4DB2-BD59-A6C34878D82A}">
                    <a16:rowId xmlns:a16="http://schemas.microsoft.com/office/drawing/2014/main" val="266002415"/>
                  </a:ext>
                </a:extLst>
              </a:tr>
              <a:tr h="1389704">
                <a:tc>
                  <a:txBody>
                    <a:bodyPr/>
                    <a:lstStyle/>
                    <a:p>
                      <a:pPr indent="180340" algn="ctr">
                        <a:lnSpc>
                          <a:spcPct val="150000"/>
                        </a:lnSpc>
                        <a:spcAft>
                          <a:spcPts val="0"/>
                        </a:spcAft>
                      </a:pPr>
                      <a:r>
                        <a:rPr lang="en-MY" sz="2800" dirty="0">
                          <a:effectLst/>
                          <a:latin typeface="Arial" panose="020B0604020202020204" pitchFamily="34" charset="0"/>
                          <a:ea typeface="SimSun" panose="02010600030101010101" pitchFamily="2" charset="-122"/>
                          <a:cs typeface="Arial" panose="020B0604020202020204" pitchFamily="34" charset="0"/>
                        </a:rPr>
                        <a:t>Logistic Regression with SMOTE</a:t>
                      </a:r>
                    </a:p>
                  </a:txBody>
                  <a:tcPr marL="68580" marR="68580" marT="0" marB="0" anchor="ctr">
                    <a:lnL>
                      <a:noFill/>
                    </a:lnL>
                    <a:lnR>
                      <a:noFill/>
                    </a:lnR>
                    <a:lnT>
                      <a:noFill/>
                    </a:lnT>
                    <a:lnB>
                      <a:noFill/>
                    </a:lnB>
                  </a:tcPr>
                </a:tc>
                <a:tc>
                  <a:txBody>
                    <a:bodyPr/>
                    <a:lstStyle/>
                    <a:p>
                      <a:pPr indent="180340" algn="ctr">
                        <a:lnSpc>
                          <a:spcPct val="150000"/>
                        </a:lnSpc>
                        <a:spcAft>
                          <a:spcPts val="0"/>
                        </a:spcAft>
                      </a:pPr>
                      <a:r>
                        <a:rPr lang="en-MY" sz="2800" dirty="0">
                          <a:effectLst/>
                          <a:latin typeface="Arial" panose="020B0604020202020204" pitchFamily="34" charset="0"/>
                          <a:ea typeface="SimSun" panose="02010600030101010101" pitchFamily="2" charset="-122"/>
                          <a:cs typeface="Arial" panose="020B0604020202020204" pitchFamily="34" charset="0"/>
                        </a:rPr>
                        <a:t>62.73%</a:t>
                      </a:r>
                    </a:p>
                  </a:txBody>
                  <a:tcPr marL="68580" marR="68580" marT="0" marB="0" anchor="ctr">
                    <a:lnL>
                      <a:noFill/>
                    </a:lnL>
                    <a:lnR>
                      <a:noFill/>
                    </a:lnR>
                    <a:lnT>
                      <a:noFill/>
                    </a:lnT>
                    <a:lnB>
                      <a:noFill/>
                    </a:lnB>
                  </a:tcPr>
                </a:tc>
                <a:tc>
                  <a:txBody>
                    <a:bodyPr/>
                    <a:lstStyle/>
                    <a:p>
                      <a:pPr indent="180340" algn="ctr">
                        <a:lnSpc>
                          <a:spcPct val="150000"/>
                        </a:lnSpc>
                        <a:spcAft>
                          <a:spcPts val="0"/>
                        </a:spcAft>
                      </a:pPr>
                      <a:r>
                        <a:rPr lang="en-MY" sz="2800" dirty="0">
                          <a:effectLst/>
                          <a:latin typeface="Arial" panose="020B0604020202020204" pitchFamily="34" charset="0"/>
                          <a:ea typeface="SimSun" panose="02010600030101010101" pitchFamily="2" charset="-122"/>
                          <a:cs typeface="Arial" panose="020B0604020202020204" pitchFamily="34" charset="0"/>
                        </a:rPr>
                        <a:t>0.62997</a:t>
                      </a:r>
                    </a:p>
                  </a:txBody>
                  <a:tcPr marL="68580" marR="68580" marT="0" marB="0" anchor="ctr">
                    <a:lnL>
                      <a:noFill/>
                    </a:lnL>
                    <a:lnR>
                      <a:noFill/>
                    </a:lnR>
                    <a:lnT>
                      <a:noFill/>
                    </a:lnT>
                    <a:lnB>
                      <a:noFill/>
                    </a:lnB>
                  </a:tcPr>
                </a:tc>
                <a:extLst>
                  <a:ext uri="{0D108BD9-81ED-4DB2-BD59-A6C34878D82A}">
                    <a16:rowId xmlns:a16="http://schemas.microsoft.com/office/drawing/2014/main" val="556681073"/>
                  </a:ext>
                </a:extLst>
              </a:tr>
              <a:tr h="1389704">
                <a:tc>
                  <a:txBody>
                    <a:bodyPr/>
                    <a:lstStyle/>
                    <a:p>
                      <a:pPr indent="180340" algn="ctr">
                        <a:lnSpc>
                          <a:spcPct val="150000"/>
                        </a:lnSpc>
                        <a:spcAft>
                          <a:spcPts val="0"/>
                        </a:spcAft>
                      </a:pPr>
                      <a:r>
                        <a:rPr lang="en-MY" sz="2800" dirty="0">
                          <a:effectLst/>
                          <a:latin typeface="Arial" panose="020B0604020202020204" pitchFamily="34" charset="0"/>
                          <a:ea typeface="SimSun" panose="02010600030101010101" pitchFamily="2" charset="-122"/>
                          <a:cs typeface="Arial" panose="020B0604020202020204" pitchFamily="34" charset="0"/>
                        </a:rPr>
                        <a:t>Decision Tree, no resampling</a:t>
                      </a:r>
                    </a:p>
                  </a:txBody>
                  <a:tcPr marL="68580" marR="68580" marT="0" marB="0" anchor="ctr">
                    <a:lnL>
                      <a:noFill/>
                    </a:lnL>
                    <a:lnR>
                      <a:noFill/>
                    </a:lnR>
                    <a:lnT>
                      <a:noFill/>
                    </a:lnT>
                    <a:lnB>
                      <a:noFill/>
                    </a:lnB>
                  </a:tcPr>
                </a:tc>
                <a:tc>
                  <a:txBody>
                    <a:bodyPr/>
                    <a:lstStyle/>
                    <a:p>
                      <a:pPr indent="180340" algn="ctr">
                        <a:lnSpc>
                          <a:spcPct val="150000"/>
                        </a:lnSpc>
                        <a:spcAft>
                          <a:spcPts val="0"/>
                        </a:spcAft>
                      </a:pPr>
                      <a:r>
                        <a:rPr lang="en-MY" sz="2800" dirty="0">
                          <a:effectLst/>
                          <a:latin typeface="Arial" panose="020B0604020202020204" pitchFamily="34" charset="0"/>
                          <a:ea typeface="SimSun" panose="02010600030101010101" pitchFamily="2" charset="-122"/>
                          <a:cs typeface="Arial" panose="020B0604020202020204" pitchFamily="34" charset="0"/>
                        </a:rPr>
                        <a:t>73.82%</a:t>
                      </a:r>
                    </a:p>
                  </a:txBody>
                  <a:tcPr marL="68580" marR="68580" marT="0" marB="0" anchor="ctr">
                    <a:lnL>
                      <a:noFill/>
                    </a:lnL>
                    <a:lnR>
                      <a:noFill/>
                    </a:lnR>
                    <a:lnT>
                      <a:noFill/>
                    </a:lnT>
                    <a:lnB>
                      <a:noFill/>
                    </a:lnB>
                  </a:tcPr>
                </a:tc>
                <a:tc>
                  <a:txBody>
                    <a:bodyPr/>
                    <a:lstStyle/>
                    <a:p>
                      <a:pPr indent="180340" algn="ctr">
                        <a:lnSpc>
                          <a:spcPct val="150000"/>
                        </a:lnSpc>
                        <a:spcAft>
                          <a:spcPts val="0"/>
                        </a:spcAft>
                      </a:pPr>
                      <a:r>
                        <a:rPr lang="en-MY" sz="2800" dirty="0">
                          <a:effectLst/>
                          <a:latin typeface="Arial" panose="020B0604020202020204" pitchFamily="34" charset="0"/>
                          <a:ea typeface="SimSun" panose="02010600030101010101" pitchFamily="2" charset="-122"/>
                          <a:cs typeface="Arial" panose="020B0604020202020204" pitchFamily="34" charset="0"/>
                        </a:rPr>
                        <a:t>0.39596</a:t>
                      </a:r>
                    </a:p>
                  </a:txBody>
                  <a:tcPr marL="68580" marR="68580" marT="0" marB="0" anchor="ctr">
                    <a:lnL>
                      <a:noFill/>
                    </a:lnL>
                    <a:lnR>
                      <a:noFill/>
                    </a:lnR>
                    <a:lnT>
                      <a:noFill/>
                    </a:lnT>
                    <a:lnB>
                      <a:noFill/>
                    </a:lnB>
                  </a:tcPr>
                </a:tc>
                <a:extLst>
                  <a:ext uri="{0D108BD9-81ED-4DB2-BD59-A6C34878D82A}">
                    <a16:rowId xmlns:a16="http://schemas.microsoft.com/office/drawing/2014/main" val="2246982395"/>
                  </a:ext>
                </a:extLst>
              </a:tr>
              <a:tr h="1389704">
                <a:tc>
                  <a:txBody>
                    <a:bodyPr/>
                    <a:lstStyle/>
                    <a:p>
                      <a:pPr indent="180340" algn="ctr">
                        <a:lnSpc>
                          <a:spcPct val="150000"/>
                        </a:lnSpc>
                        <a:spcAft>
                          <a:spcPts val="0"/>
                        </a:spcAft>
                      </a:pPr>
                      <a:r>
                        <a:rPr lang="en-MY" sz="2800" dirty="0">
                          <a:effectLst/>
                          <a:latin typeface="Arial" panose="020B0604020202020204" pitchFamily="34" charset="0"/>
                          <a:ea typeface="SimSun" panose="02010600030101010101" pitchFamily="2" charset="-122"/>
                          <a:cs typeface="Arial" panose="020B0604020202020204" pitchFamily="34" charset="0"/>
                        </a:rPr>
                        <a:t>Decision Tree with random under-sampling</a:t>
                      </a:r>
                    </a:p>
                  </a:txBody>
                  <a:tcPr marL="68580" marR="68580" marT="0" marB="0" anchor="ctr">
                    <a:lnL>
                      <a:noFill/>
                    </a:lnL>
                    <a:lnR>
                      <a:noFill/>
                    </a:lnR>
                    <a:lnT>
                      <a:noFill/>
                    </a:lnT>
                    <a:lnB>
                      <a:noFill/>
                    </a:lnB>
                  </a:tcPr>
                </a:tc>
                <a:tc>
                  <a:txBody>
                    <a:bodyPr/>
                    <a:lstStyle/>
                    <a:p>
                      <a:pPr indent="180340" algn="ctr">
                        <a:lnSpc>
                          <a:spcPct val="150000"/>
                        </a:lnSpc>
                        <a:spcAft>
                          <a:spcPts val="0"/>
                        </a:spcAft>
                      </a:pPr>
                      <a:r>
                        <a:rPr lang="en-MY" sz="2800" dirty="0">
                          <a:effectLst/>
                          <a:latin typeface="Arial" panose="020B0604020202020204" pitchFamily="34" charset="0"/>
                          <a:ea typeface="SimSun" panose="02010600030101010101" pitchFamily="2" charset="-122"/>
                          <a:cs typeface="Arial" panose="020B0604020202020204" pitchFamily="34" charset="0"/>
                        </a:rPr>
                        <a:t>55.54%</a:t>
                      </a:r>
                    </a:p>
                  </a:txBody>
                  <a:tcPr marL="68580" marR="68580" marT="0" marB="0" anchor="ctr">
                    <a:lnL>
                      <a:noFill/>
                    </a:lnL>
                    <a:lnR>
                      <a:noFill/>
                    </a:lnR>
                    <a:lnT>
                      <a:noFill/>
                    </a:lnT>
                    <a:lnB>
                      <a:noFill/>
                    </a:lnB>
                  </a:tcPr>
                </a:tc>
                <a:tc>
                  <a:txBody>
                    <a:bodyPr/>
                    <a:lstStyle/>
                    <a:p>
                      <a:pPr indent="180340" algn="ctr">
                        <a:lnSpc>
                          <a:spcPct val="150000"/>
                        </a:lnSpc>
                        <a:spcAft>
                          <a:spcPts val="0"/>
                        </a:spcAft>
                      </a:pPr>
                      <a:r>
                        <a:rPr lang="en-MY" sz="2800" dirty="0">
                          <a:effectLst/>
                          <a:latin typeface="Arial" panose="020B0604020202020204" pitchFamily="34" charset="0"/>
                          <a:ea typeface="SimSun" panose="02010600030101010101" pitchFamily="2" charset="-122"/>
                          <a:cs typeface="Arial" panose="020B0604020202020204" pitchFamily="34" charset="0"/>
                        </a:rPr>
                        <a:t>0.55146</a:t>
                      </a:r>
                    </a:p>
                  </a:txBody>
                  <a:tcPr marL="68580" marR="68580" marT="0" marB="0" anchor="ctr">
                    <a:lnL>
                      <a:noFill/>
                    </a:lnL>
                    <a:lnR>
                      <a:noFill/>
                    </a:lnR>
                    <a:lnT>
                      <a:noFill/>
                    </a:lnT>
                    <a:lnB>
                      <a:noFill/>
                    </a:lnB>
                  </a:tcPr>
                </a:tc>
                <a:extLst>
                  <a:ext uri="{0D108BD9-81ED-4DB2-BD59-A6C34878D82A}">
                    <a16:rowId xmlns:a16="http://schemas.microsoft.com/office/drawing/2014/main" val="2269387360"/>
                  </a:ext>
                </a:extLst>
              </a:tr>
              <a:tr h="958016">
                <a:tc>
                  <a:txBody>
                    <a:bodyPr/>
                    <a:lstStyle/>
                    <a:p>
                      <a:pPr indent="180340" algn="ctr">
                        <a:lnSpc>
                          <a:spcPct val="150000"/>
                        </a:lnSpc>
                        <a:spcAft>
                          <a:spcPts val="0"/>
                        </a:spcAft>
                      </a:pPr>
                      <a:r>
                        <a:rPr lang="en-MY" sz="2800" dirty="0">
                          <a:effectLst/>
                          <a:latin typeface="Arial" panose="020B0604020202020204" pitchFamily="34" charset="0"/>
                          <a:ea typeface="SimSun" panose="02010600030101010101" pitchFamily="2" charset="-122"/>
                          <a:cs typeface="Arial" panose="020B0604020202020204" pitchFamily="34" charset="0"/>
                        </a:rPr>
                        <a:t>Decision Tree with SMOTE</a:t>
                      </a:r>
                    </a:p>
                  </a:txBody>
                  <a:tcPr marL="68580" marR="68580" marT="0" marB="0" anchor="ctr">
                    <a:lnL>
                      <a:noFill/>
                    </a:lnL>
                    <a:lnR>
                      <a:noFill/>
                    </a:lnR>
                    <a:lnT>
                      <a:noFill/>
                    </a:lnT>
                    <a:lnB>
                      <a:noFill/>
                    </a:lnB>
                  </a:tcPr>
                </a:tc>
                <a:tc>
                  <a:txBody>
                    <a:bodyPr/>
                    <a:lstStyle/>
                    <a:p>
                      <a:pPr indent="180340" algn="ctr">
                        <a:lnSpc>
                          <a:spcPct val="150000"/>
                        </a:lnSpc>
                        <a:spcAft>
                          <a:spcPts val="0"/>
                        </a:spcAft>
                      </a:pPr>
                      <a:r>
                        <a:rPr lang="en-MY" sz="2800" dirty="0">
                          <a:effectLst/>
                          <a:latin typeface="Arial" panose="020B0604020202020204" pitchFamily="34" charset="0"/>
                          <a:ea typeface="SimSun" panose="02010600030101010101" pitchFamily="2" charset="-122"/>
                          <a:cs typeface="Arial" panose="020B0604020202020204" pitchFamily="34" charset="0"/>
                        </a:rPr>
                        <a:t>73.94%</a:t>
                      </a:r>
                    </a:p>
                  </a:txBody>
                  <a:tcPr marL="68580" marR="68580" marT="0" marB="0" anchor="ctr">
                    <a:lnL>
                      <a:noFill/>
                    </a:lnL>
                    <a:lnR>
                      <a:noFill/>
                    </a:lnR>
                    <a:lnT>
                      <a:noFill/>
                    </a:lnT>
                    <a:lnB>
                      <a:noFill/>
                    </a:lnB>
                  </a:tcPr>
                </a:tc>
                <a:tc>
                  <a:txBody>
                    <a:bodyPr/>
                    <a:lstStyle/>
                    <a:p>
                      <a:pPr indent="180340" algn="ctr">
                        <a:lnSpc>
                          <a:spcPct val="150000"/>
                        </a:lnSpc>
                        <a:spcAft>
                          <a:spcPts val="0"/>
                        </a:spcAft>
                      </a:pPr>
                      <a:r>
                        <a:rPr lang="en-MY" sz="2800" dirty="0">
                          <a:effectLst/>
                          <a:latin typeface="Arial" panose="020B0604020202020204" pitchFamily="34" charset="0"/>
                          <a:ea typeface="SimSun" panose="02010600030101010101" pitchFamily="2" charset="-122"/>
                          <a:cs typeface="Arial" panose="020B0604020202020204" pitchFamily="34" charset="0"/>
                        </a:rPr>
                        <a:t>0.38496</a:t>
                      </a:r>
                    </a:p>
                  </a:txBody>
                  <a:tcPr marL="68580" marR="68580" marT="0" marB="0" anchor="ctr">
                    <a:lnL>
                      <a:noFill/>
                    </a:lnL>
                    <a:lnR>
                      <a:noFill/>
                    </a:lnR>
                    <a:lnT>
                      <a:noFill/>
                    </a:lnT>
                    <a:lnB>
                      <a:noFill/>
                    </a:lnB>
                  </a:tcPr>
                </a:tc>
                <a:extLst>
                  <a:ext uri="{0D108BD9-81ED-4DB2-BD59-A6C34878D82A}">
                    <a16:rowId xmlns:a16="http://schemas.microsoft.com/office/drawing/2014/main" val="1780684947"/>
                  </a:ext>
                </a:extLst>
              </a:tr>
              <a:tr h="1389704">
                <a:tc>
                  <a:txBody>
                    <a:bodyPr/>
                    <a:lstStyle/>
                    <a:p>
                      <a:pPr indent="180340" algn="ctr">
                        <a:lnSpc>
                          <a:spcPct val="150000"/>
                        </a:lnSpc>
                        <a:spcAft>
                          <a:spcPts val="0"/>
                        </a:spcAft>
                      </a:pPr>
                      <a:r>
                        <a:rPr lang="en-MY" sz="2800" dirty="0">
                          <a:effectLst/>
                          <a:latin typeface="Arial" panose="020B0604020202020204" pitchFamily="34" charset="0"/>
                          <a:ea typeface="SimSun" panose="02010600030101010101" pitchFamily="2" charset="-122"/>
                          <a:cs typeface="Arial" panose="020B0604020202020204" pitchFamily="34" charset="0"/>
                        </a:rPr>
                        <a:t>Naïve Bayes, no resampling</a:t>
                      </a:r>
                    </a:p>
                  </a:txBody>
                  <a:tcPr marL="68580" marR="68580" marT="0" marB="0" anchor="ctr">
                    <a:lnL>
                      <a:noFill/>
                    </a:lnL>
                    <a:lnR>
                      <a:noFill/>
                    </a:lnR>
                    <a:lnT>
                      <a:noFill/>
                    </a:lnT>
                    <a:lnB>
                      <a:noFill/>
                    </a:lnB>
                  </a:tcPr>
                </a:tc>
                <a:tc>
                  <a:txBody>
                    <a:bodyPr/>
                    <a:lstStyle/>
                    <a:p>
                      <a:pPr indent="180340" algn="ctr">
                        <a:lnSpc>
                          <a:spcPct val="150000"/>
                        </a:lnSpc>
                        <a:spcAft>
                          <a:spcPts val="0"/>
                        </a:spcAft>
                      </a:pPr>
                      <a:r>
                        <a:rPr lang="en-MY" sz="2800" dirty="0">
                          <a:effectLst/>
                          <a:latin typeface="Arial" panose="020B0604020202020204" pitchFamily="34" charset="0"/>
                          <a:ea typeface="SimSun" panose="02010600030101010101" pitchFamily="2" charset="-122"/>
                          <a:cs typeface="Arial" panose="020B0604020202020204" pitchFamily="34" charset="0"/>
                        </a:rPr>
                        <a:t>80.54%</a:t>
                      </a:r>
                    </a:p>
                  </a:txBody>
                  <a:tcPr marL="68580" marR="68580" marT="0" marB="0" anchor="ctr">
                    <a:lnL>
                      <a:noFill/>
                    </a:lnL>
                    <a:lnR>
                      <a:noFill/>
                    </a:lnR>
                    <a:lnT>
                      <a:noFill/>
                    </a:lnT>
                    <a:lnB>
                      <a:noFill/>
                    </a:lnB>
                  </a:tcPr>
                </a:tc>
                <a:tc>
                  <a:txBody>
                    <a:bodyPr/>
                    <a:lstStyle/>
                    <a:p>
                      <a:pPr indent="180340" algn="ctr">
                        <a:lnSpc>
                          <a:spcPct val="150000"/>
                        </a:lnSpc>
                        <a:spcAft>
                          <a:spcPts val="0"/>
                        </a:spcAft>
                      </a:pPr>
                      <a:r>
                        <a:rPr lang="en-MY" sz="2800" dirty="0">
                          <a:effectLst/>
                          <a:latin typeface="Arial" panose="020B0604020202020204" pitchFamily="34" charset="0"/>
                          <a:ea typeface="SimSun" panose="02010600030101010101" pitchFamily="2" charset="-122"/>
                          <a:cs typeface="Arial" panose="020B0604020202020204" pitchFamily="34" charset="0"/>
                        </a:rPr>
                        <a:t>0.34125</a:t>
                      </a:r>
                    </a:p>
                  </a:txBody>
                  <a:tcPr marL="68580" marR="68580" marT="0" marB="0" anchor="ctr">
                    <a:lnL>
                      <a:noFill/>
                    </a:lnL>
                    <a:lnR>
                      <a:noFill/>
                    </a:lnR>
                    <a:lnT>
                      <a:noFill/>
                    </a:lnT>
                    <a:lnB>
                      <a:noFill/>
                    </a:lnB>
                  </a:tcPr>
                </a:tc>
                <a:extLst>
                  <a:ext uri="{0D108BD9-81ED-4DB2-BD59-A6C34878D82A}">
                    <a16:rowId xmlns:a16="http://schemas.microsoft.com/office/drawing/2014/main" val="1177033624"/>
                  </a:ext>
                </a:extLst>
              </a:tr>
              <a:tr h="1389704">
                <a:tc>
                  <a:txBody>
                    <a:bodyPr/>
                    <a:lstStyle/>
                    <a:p>
                      <a:pPr indent="180340" algn="ctr">
                        <a:lnSpc>
                          <a:spcPct val="150000"/>
                        </a:lnSpc>
                        <a:spcAft>
                          <a:spcPts val="0"/>
                        </a:spcAft>
                      </a:pPr>
                      <a:r>
                        <a:rPr lang="en-MY" sz="2800" dirty="0">
                          <a:effectLst/>
                          <a:latin typeface="Arial" panose="020B0604020202020204" pitchFamily="34" charset="0"/>
                          <a:ea typeface="SimSun" panose="02010600030101010101" pitchFamily="2" charset="-122"/>
                          <a:cs typeface="Arial" panose="020B0604020202020204" pitchFamily="34" charset="0"/>
                        </a:rPr>
                        <a:t>Naïve Bayes with random under-sampling</a:t>
                      </a:r>
                    </a:p>
                  </a:txBody>
                  <a:tcPr marL="68580" marR="68580" marT="0" marB="0" anchor="ctr">
                    <a:lnL>
                      <a:noFill/>
                    </a:lnL>
                    <a:lnR>
                      <a:noFill/>
                    </a:lnR>
                    <a:lnT>
                      <a:noFill/>
                    </a:lnT>
                    <a:lnB w="12700" cap="flat" cmpd="sng" algn="ctr">
                      <a:noFill/>
                      <a:prstDash val="solid"/>
                      <a:round/>
                      <a:headEnd type="none" w="med" len="med"/>
                      <a:tailEnd type="none" w="med" len="med"/>
                    </a:lnB>
                  </a:tcPr>
                </a:tc>
                <a:tc>
                  <a:txBody>
                    <a:bodyPr/>
                    <a:lstStyle/>
                    <a:p>
                      <a:pPr indent="180340" algn="ctr">
                        <a:lnSpc>
                          <a:spcPct val="150000"/>
                        </a:lnSpc>
                        <a:spcAft>
                          <a:spcPts val="0"/>
                        </a:spcAft>
                      </a:pPr>
                      <a:r>
                        <a:rPr lang="en-MY" sz="2800" dirty="0">
                          <a:effectLst/>
                          <a:latin typeface="Arial" panose="020B0604020202020204" pitchFamily="34" charset="0"/>
                          <a:ea typeface="SimSun" panose="02010600030101010101" pitchFamily="2" charset="-122"/>
                          <a:cs typeface="Arial" panose="020B0604020202020204" pitchFamily="34" charset="0"/>
                        </a:rPr>
                        <a:t>79.83%</a:t>
                      </a:r>
                    </a:p>
                  </a:txBody>
                  <a:tcPr marL="68580" marR="68580" marT="0" marB="0" anchor="ctr">
                    <a:lnL>
                      <a:noFill/>
                    </a:lnL>
                    <a:lnR>
                      <a:noFill/>
                    </a:lnR>
                    <a:lnT>
                      <a:noFill/>
                    </a:lnT>
                    <a:lnB>
                      <a:noFill/>
                    </a:lnB>
                  </a:tcPr>
                </a:tc>
                <a:tc>
                  <a:txBody>
                    <a:bodyPr/>
                    <a:lstStyle/>
                    <a:p>
                      <a:pPr indent="180340" algn="ctr">
                        <a:lnSpc>
                          <a:spcPct val="150000"/>
                        </a:lnSpc>
                        <a:spcAft>
                          <a:spcPts val="0"/>
                        </a:spcAft>
                      </a:pPr>
                      <a:r>
                        <a:rPr lang="en-MY" sz="2800" dirty="0">
                          <a:effectLst/>
                          <a:latin typeface="Arial" panose="020B0604020202020204" pitchFamily="34" charset="0"/>
                          <a:ea typeface="SimSun" panose="02010600030101010101" pitchFamily="2" charset="-122"/>
                          <a:cs typeface="Arial" panose="020B0604020202020204" pitchFamily="34" charset="0"/>
                        </a:rPr>
                        <a:t>0.42241</a:t>
                      </a:r>
                    </a:p>
                  </a:txBody>
                  <a:tcPr marL="68580" marR="68580" marT="0" marB="0" anchor="ctr">
                    <a:lnL>
                      <a:noFill/>
                    </a:lnL>
                    <a:lnR>
                      <a:noFill/>
                    </a:lnR>
                    <a:lnT>
                      <a:noFill/>
                    </a:lnT>
                    <a:lnB>
                      <a:noFill/>
                    </a:lnB>
                  </a:tcPr>
                </a:tc>
                <a:extLst>
                  <a:ext uri="{0D108BD9-81ED-4DB2-BD59-A6C34878D82A}">
                    <a16:rowId xmlns:a16="http://schemas.microsoft.com/office/drawing/2014/main" val="2433578126"/>
                  </a:ext>
                </a:extLst>
              </a:tr>
              <a:tr h="958016">
                <a:tc>
                  <a:txBody>
                    <a:bodyPr/>
                    <a:lstStyle/>
                    <a:p>
                      <a:pPr indent="180340" algn="ctr">
                        <a:lnSpc>
                          <a:spcPct val="150000"/>
                        </a:lnSpc>
                        <a:spcAft>
                          <a:spcPts val="0"/>
                        </a:spcAft>
                      </a:pPr>
                      <a:r>
                        <a:rPr lang="en-MY" sz="2800" dirty="0">
                          <a:effectLst/>
                          <a:latin typeface="Arial" panose="020B0604020202020204" pitchFamily="34" charset="0"/>
                          <a:ea typeface="SimSun" panose="02010600030101010101" pitchFamily="2" charset="-122"/>
                          <a:cs typeface="Arial" panose="020B0604020202020204" pitchFamily="34" charset="0"/>
                        </a:rPr>
                        <a:t>Naïve Bayes with SMOTE</a:t>
                      </a: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indent="180340" algn="ctr">
                        <a:lnSpc>
                          <a:spcPct val="150000"/>
                        </a:lnSpc>
                        <a:spcAft>
                          <a:spcPts val="0"/>
                        </a:spcAft>
                      </a:pPr>
                      <a:r>
                        <a:rPr lang="en-MY" sz="2800" dirty="0">
                          <a:effectLst/>
                          <a:latin typeface="Arial" panose="020B0604020202020204" pitchFamily="34" charset="0"/>
                          <a:ea typeface="SimSun" panose="02010600030101010101" pitchFamily="2" charset="-122"/>
                          <a:cs typeface="Arial" panose="020B0604020202020204" pitchFamily="34" charset="0"/>
                        </a:rPr>
                        <a:t>76.65%</a:t>
                      </a: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indent="180340" algn="ctr">
                        <a:lnSpc>
                          <a:spcPct val="150000"/>
                        </a:lnSpc>
                        <a:spcAft>
                          <a:spcPts val="0"/>
                        </a:spcAft>
                      </a:pPr>
                      <a:r>
                        <a:rPr lang="en-MY" sz="2800" dirty="0">
                          <a:effectLst/>
                          <a:latin typeface="Arial" panose="020B0604020202020204" pitchFamily="34" charset="0"/>
                          <a:ea typeface="SimSun" panose="02010600030101010101" pitchFamily="2" charset="-122"/>
                          <a:cs typeface="Arial" panose="020B0604020202020204" pitchFamily="34" charset="0"/>
                        </a:rPr>
                        <a:t>0.48189</a:t>
                      </a: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5947877"/>
                  </a:ext>
                </a:extLst>
              </a:tr>
            </a:tbl>
          </a:graphicData>
        </a:graphic>
      </p:graphicFrame>
      <p:sp>
        <p:nvSpPr>
          <p:cNvPr id="33" name="TextBox 32">
            <a:extLst>
              <a:ext uri="{FF2B5EF4-FFF2-40B4-BE49-F238E27FC236}">
                <a16:creationId xmlns:a16="http://schemas.microsoft.com/office/drawing/2014/main" id="{90737CA1-5EB4-4606-BDE6-D190BBEAB4F6}"/>
              </a:ext>
            </a:extLst>
          </p:cNvPr>
          <p:cNvSpPr txBox="1"/>
          <p:nvPr/>
        </p:nvSpPr>
        <p:spPr>
          <a:xfrm>
            <a:off x="431166" y="44682911"/>
            <a:ext cx="11242673" cy="5221942"/>
          </a:xfrm>
          <a:prstGeom prst="rect">
            <a:avLst/>
          </a:prstGeom>
          <a:noFill/>
        </p:spPr>
        <p:txBody>
          <a:bodyPr wrap="square" rtlCol="0">
            <a:spAutoFit/>
          </a:bodyPr>
          <a:lstStyle/>
          <a:p>
            <a:pPr marL="457200" indent="-457200" algn="just">
              <a:spcAft>
                <a:spcPts val="800"/>
              </a:spcAft>
              <a:buFont typeface="Arial" panose="020B0604020202020204" pitchFamily="34" charset="0"/>
              <a:buChar char="•"/>
            </a:pPr>
            <a:r>
              <a:rPr lang="en-US" sz="3200" dirty="0">
                <a:latin typeface="Arial" panose="020B0604020202020204" pitchFamily="34" charset="0"/>
                <a:cs typeface="Arial" panose="020B0604020202020204" pitchFamily="34" charset="0"/>
              </a:rPr>
              <a:t>Overall, the performance is not as satisfactory since the F1 score of the above models were not more than 0.8 (value close to 1 is the best).</a:t>
            </a:r>
          </a:p>
          <a:p>
            <a:pPr marL="457200" indent="-457200" algn="just">
              <a:spcAft>
                <a:spcPts val="800"/>
              </a:spcAft>
              <a:buFont typeface="Arial" panose="020B0604020202020204" pitchFamily="34" charset="0"/>
              <a:buChar char="•"/>
            </a:pPr>
            <a:r>
              <a:rPr lang="en-US" sz="3200" b="1" dirty="0">
                <a:latin typeface="Arial" panose="020B0604020202020204" pitchFamily="34" charset="0"/>
                <a:cs typeface="Arial" panose="020B0604020202020204" pitchFamily="34" charset="0"/>
              </a:rPr>
              <a:t>Due to the loss of information after resampling</a:t>
            </a:r>
            <a:r>
              <a:rPr lang="en-US" sz="3200" dirty="0">
                <a:latin typeface="Arial" panose="020B0604020202020204" pitchFamily="34" charset="0"/>
                <a:cs typeface="Arial" panose="020B0604020202020204" pitchFamily="34" charset="0"/>
              </a:rPr>
              <a:t>, it is understandable that the accuracy for all the model decreases after removing some observation. The same goes for over-sampling whereby there is a surplus of information which could overwhelm the model.</a:t>
            </a:r>
          </a:p>
          <a:p>
            <a:pPr marL="457200" indent="-457200" algn="just">
              <a:spcAft>
                <a:spcPts val="800"/>
              </a:spcAft>
              <a:buFont typeface="Arial" panose="020B0604020202020204" pitchFamily="34" charset="0"/>
              <a:buChar char="•"/>
            </a:pPr>
            <a:r>
              <a:rPr lang="en-US" sz="3200" dirty="0">
                <a:latin typeface="Arial" panose="020B0604020202020204" pitchFamily="34" charset="0"/>
                <a:cs typeface="Arial" panose="020B0604020202020204" pitchFamily="34" charset="0"/>
              </a:rPr>
              <a:t>Hence, a second method in improving the model is used, which is the process of fine tuning hyperparameters.</a:t>
            </a:r>
          </a:p>
        </p:txBody>
      </p:sp>
      <p:sp>
        <p:nvSpPr>
          <p:cNvPr id="28" name="TextBox 27">
            <a:extLst>
              <a:ext uri="{FF2B5EF4-FFF2-40B4-BE49-F238E27FC236}">
                <a16:creationId xmlns:a16="http://schemas.microsoft.com/office/drawing/2014/main" id="{9086E54C-149D-4F85-B46C-0076C2C6B9FD}"/>
              </a:ext>
            </a:extLst>
          </p:cNvPr>
          <p:cNvSpPr txBox="1"/>
          <p:nvPr/>
        </p:nvSpPr>
        <p:spPr>
          <a:xfrm>
            <a:off x="11994651" y="45572939"/>
            <a:ext cx="23573918" cy="923330"/>
          </a:xfrm>
          <a:prstGeom prst="rect">
            <a:avLst/>
          </a:prstGeom>
          <a:solidFill>
            <a:schemeClr val="accent6">
              <a:lumMod val="75000"/>
            </a:schemeClr>
          </a:solidFill>
        </p:spPr>
        <p:txBody>
          <a:bodyPr wrap="square" rtlCol="0">
            <a:spAutoFit/>
          </a:bodyPr>
          <a:lstStyle/>
          <a:p>
            <a:pPr algn="ctr"/>
            <a:r>
              <a:rPr lang="en-MY" sz="5400" dirty="0">
                <a:solidFill>
                  <a:schemeClr val="bg1"/>
                </a:solidFill>
                <a:latin typeface="Arial" panose="020B0604020202020204" pitchFamily="34" charset="0"/>
                <a:cs typeface="Arial" panose="020B0604020202020204" pitchFamily="34" charset="0"/>
              </a:rPr>
              <a:t>REFERENCES</a:t>
            </a:r>
          </a:p>
        </p:txBody>
      </p:sp>
      <p:pic>
        <p:nvPicPr>
          <p:cNvPr id="12" name="Picture 11">
            <a:extLst>
              <a:ext uri="{FF2B5EF4-FFF2-40B4-BE49-F238E27FC236}">
                <a16:creationId xmlns:a16="http://schemas.microsoft.com/office/drawing/2014/main" id="{49EC1ED0-822F-42A9-919C-BE6EF935E399}"/>
              </a:ext>
            </a:extLst>
          </p:cNvPr>
          <p:cNvPicPr>
            <a:picLocks noChangeAspect="1"/>
          </p:cNvPicPr>
          <p:nvPr/>
        </p:nvPicPr>
        <p:blipFill>
          <a:blip r:embed="rId6"/>
          <a:stretch>
            <a:fillRect/>
          </a:stretch>
        </p:blipFill>
        <p:spPr>
          <a:xfrm>
            <a:off x="1203175" y="18093844"/>
            <a:ext cx="18782996" cy="5779793"/>
          </a:xfrm>
          <a:prstGeom prst="rect">
            <a:avLst/>
          </a:prstGeom>
        </p:spPr>
      </p:pic>
      <p:sp>
        <p:nvSpPr>
          <p:cNvPr id="38" name="TextBox 37">
            <a:extLst>
              <a:ext uri="{FF2B5EF4-FFF2-40B4-BE49-F238E27FC236}">
                <a16:creationId xmlns:a16="http://schemas.microsoft.com/office/drawing/2014/main" id="{5AC80316-B8BD-4406-A4B3-8F3DE0AB0338}"/>
              </a:ext>
            </a:extLst>
          </p:cNvPr>
          <p:cNvSpPr txBox="1"/>
          <p:nvPr/>
        </p:nvSpPr>
        <p:spPr>
          <a:xfrm>
            <a:off x="2456754" y="23844524"/>
            <a:ext cx="15263288" cy="523220"/>
          </a:xfrm>
          <a:prstGeom prst="rect">
            <a:avLst/>
          </a:prstGeom>
          <a:noFill/>
          <a:ln>
            <a:noFill/>
          </a:ln>
        </p:spPr>
        <p:txBody>
          <a:bodyPr wrap="square" rtlCol="0">
            <a:spAutoFit/>
          </a:bodyPr>
          <a:lstStyle/>
          <a:p>
            <a:pPr algn="ctr">
              <a:spcAft>
                <a:spcPts val="800"/>
              </a:spcAft>
            </a:pPr>
            <a:r>
              <a:rPr lang="en-MY" sz="2800" b="1" i="1" dirty="0">
                <a:latin typeface="Arial" panose="020B0604020202020204" pitchFamily="34" charset="0"/>
                <a:cs typeface="Arial" panose="020B0604020202020204" pitchFamily="34" charset="0"/>
              </a:rPr>
              <a:t>Figure 1: Description of the Dataset</a:t>
            </a:r>
          </a:p>
        </p:txBody>
      </p:sp>
      <p:pic>
        <p:nvPicPr>
          <p:cNvPr id="17" name="Picture 16">
            <a:extLst>
              <a:ext uri="{FF2B5EF4-FFF2-40B4-BE49-F238E27FC236}">
                <a16:creationId xmlns:a16="http://schemas.microsoft.com/office/drawing/2014/main" id="{7133BB18-A949-44BE-B394-5640BE2AD4E3}"/>
              </a:ext>
            </a:extLst>
          </p:cNvPr>
          <p:cNvPicPr>
            <a:picLocks noChangeAspect="1"/>
          </p:cNvPicPr>
          <p:nvPr/>
        </p:nvPicPr>
        <p:blipFill>
          <a:blip r:embed="rId7"/>
          <a:stretch>
            <a:fillRect/>
          </a:stretch>
        </p:blipFill>
        <p:spPr>
          <a:xfrm>
            <a:off x="12373718" y="31664602"/>
            <a:ext cx="22506063" cy="4212802"/>
          </a:xfrm>
          <a:prstGeom prst="rect">
            <a:avLst/>
          </a:prstGeom>
        </p:spPr>
      </p:pic>
      <p:sp>
        <p:nvSpPr>
          <p:cNvPr id="7" name="TextBox 6">
            <a:extLst>
              <a:ext uri="{FF2B5EF4-FFF2-40B4-BE49-F238E27FC236}">
                <a16:creationId xmlns:a16="http://schemas.microsoft.com/office/drawing/2014/main" id="{A98B5186-791A-45F6-810C-CABC04D80F12}"/>
              </a:ext>
            </a:extLst>
          </p:cNvPr>
          <p:cNvSpPr txBox="1"/>
          <p:nvPr/>
        </p:nvSpPr>
        <p:spPr>
          <a:xfrm>
            <a:off x="1042430" y="4498278"/>
            <a:ext cx="28075098" cy="2123658"/>
          </a:xfrm>
          <a:prstGeom prst="rect">
            <a:avLst/>
          </a:prstGeom>
          <a:noFill/>
        </p:spPr>
        <p:txBody>
          <a:bodyPr wrap="square" rtlCol="0">
            <a:spAutoFit/>
          </a:bodyPr>
          <a:lstStyle/>
          <a:p>
            <a:r>
              <a:rPr lang="en-MY" sz="6600" b="1" dirty="0">
                <a:latin typeface="Arial" panose="020B0604020202020204" pitchFamily="34" charset="0"/>
                <a:cs typeface="Arial" panose="020B0604020202020204" pitchFamily="34" charset="0"/>
              </a:rPr>
              <a:t>by Timothy Chen Xian </a:t>
            </a:r>
            <a:r>
              <a:rPr lang="en-MY" sz="6600" b="1" dirty="0" err="1">
                <a:latin typeface="Arial" panose="020B0604020202020204" pitchFamily="34" charset="0"/>
                <a:cs typeface="Arial" panose="020B0604020202020204" pitchFamily="34" charset="0"/>
              </a:rPr>
              <a:t>Yii</a:t>
            </a:r>
            <a:endParaRPr lang="en-MY" sz="6600" b="1" dirty="0">
              <a:latin typeface="Arial" panose="020B0604020202020204" pitchFamily="34" charset="0"/>
              <a:cs typeface="Arial" panose="020B0604020202020204" pitchFamily="34" charset="0"/>
            </a:endParaRPr>
          </a:p>
          <a:p>
            <a:r>
              <a:rPr lang="en-MY" sz="6600" b="1" dirty="0">
                <a:latin typeface="Arial" panose="020B0604020202020204" pitchFamily="34" charset="0"/>
                <a:cs typeface="Arial" panose="020B0604020202020204" pitchFamily="34" charset="0"/>
              </a:rPr>
              <a:t>Supervisor: </a:t>
            </a:r>
            <a:r>
              <a:rPr lang="en-MY" sz="6600" b="1" dirty="0" err="1">
                <a:latin typeface="Arial" panose="020B0604020202020204" pitchFamily="34" charset="0"/>
                <a:cs typeface="Arial" panose="020B0604020202020204" pitchFamily="34" charset="0"/>
              </a:rPr>
              <a:t>Dr.</a:t>
            </a:r>
            <a:r>
              <a:rPr lang="en-MY" sz="6600" b="1" dirty="0">
                <a:latin typeface="Arial" panose="020B0604020202020204" pitchFamily="34" charset="0"/>
                <a:cs typeface="Arial" panose="020B0604020202020204" pitchFamily="34" charset="0"/>
              </a:rPr>
              <a:t> Gan Chew Peng</a:t>
            </a:r>
          </a:p>
        </p:txBody>
      </p:sp>
      <p:pic>
        <p:nvPicPr>
          <p:cNvPr id="4" name="Graphic 3" descr="Statistics">
            <a:extLst>
              <a:ext uri="{FF2B5EF4-FFF2-40B4-BE49-F238E27FC236}">
                <a16:creationId xmlns:a16="http://schemas.microsoft.com/office/drawing/2014/main" id="{177295B5-38DE-4AD2-B0EA-6D08FEA65D6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2664316" y="17277553"/>
            <a:ext cx="1387636" cy="1387636"/>
          </a:xfrm>
          <a:prstGeom prst="rect">
            <a:avLst/>
          </a:prstGeom>
        </p:spPr>
      </p:pic>
      <p:pic>
        <p:nvPicPr>
          <p:cNvPr id="8" name="Graphic 7" descr="Branching diagram">
            <a:extLst>
              <a:ext uri="{FF2B5EF4-FFF2-40B4-BE49-F238E27FC236}">
                <a16:creationId xmlns:a16="http://schemas.microsoft.com/office/drawing/2014/main" id="{33BF470F-3F1E-452E-9EE9-C6B87B70E77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7520864" y="17304189"/>
            <a:ext cx="1387636" cy="1387636"/>
          </a:xfrm>
          <a:prstGeom prst="rect">
            <a:avLst/>
          </a:prstGeom>
        </p:spPr>
      </p:pic>
      <p:pic>
        <p:nvPicPr>
          <p:cNvPr id="21" name="Graphic 20" descr="Flowchart">
            <a:extLst>
              <a:ext uri="{FF2B5EF4-FFF2-40B4-BE49-F238E27FC236}">
                <a16:creationId xmlns:a16="http://schemas.microsoft.com/office/drawing/2014/main" id="{00B1BBB6-C607-48AB-A329-64B15A5697B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2377412" y="17242834"/>
            <a:ext cx="1387636" cy="1387636"/>
          </a:xfrm>
          <a:prstGeom prst="rect">
            <a:avLst/>
          </a:prstGeom>
        </p:spPr>
      </p:pic>
      <p:graphicFrame>
        <p:nvGraphicFramePr>
          <p:cNvPr id="31" name="Table 30">
            <a:extLst>
              <a:ext uri="{FF2B5EF4-FFF2-40B4-BE49-F238E27FC236}">
                <a16:creationId xmlns:a16="http://schemas.microsoft.com/office/drawing/2014/main" id="{57740FF9-0D92-4B86-BC33-6CFB7D6CDB9C}"/>
              </a:ext>
            </a:extLst>
          </p:cNvPr>
          <p:cNvGraphicFramePr>
            <a:graphicFrameLocks noGrp="1"/>
          </p:cNvGraphicFramePr>
          <p:nvPr>
            <p:extLst>
              <p:ext uri="{D42A27DB-BD31-4B8C-83A1-F6EECF244321}">
                <p14:modId xmlns:p14="http://schemas.microsoft.com/office/powerpoint/2010/main" val="4276433025"/>
              </p:ext>
            </p:extLst>
          </p:nvPr>
        </p:nvGraphicFramePr>
        <p:xfrm>
          <a:off x="21175808" y="9107784"/>
          <a:ext cx="14288200" cy="5294331"/>
        </p:xfrm>
        <a:graphic>
          <a:graphicData uri="http://schemas.openxmlformats.org/drawingml/2006/table">
            <a:tbl>
              <a:tblPr firstRow="1" bandRow="1">
                <a:tableStyleId>{5C22544A-7EE6-4342-B048-85BDC9FD1C3A}</a:tableStyleId>
              </a:tblPr>
              <a:tblGrid>
                <a:gridCol w="4394735">
                  <a:extLst>
                    <a:ext uri="{9D8B030D-6E8A-4147-A177-3AD203B41FA5}">
                      <a16:colId xmlns:a16="http://schemas.microsoft.com/office/drawing/2014/main" val="1527857353"/>
                    </a:ext>
                  </a:extLst>
                </a:gridCol>
                <a:gridCol w="5421086">
                  <a:extLst>
                    <a:ext uri="{9D8B030D-6E8A-4147-A177-3AD203B41FA5}">
                      <a16:colId xmlns:a16="http://schemas.microsoft.com/office/drawing/2014/main" val="1018506398"/>
                    </a:ext>
                  </a:extLst>
                </a:gridCol>
                <a:gridCol w="4472379">
                  <a:extLst>
                    <a:ext uri="{9D8B030D-6E8A-4147-A177-3AD203B41FA5}">
                      <a16:colId xmlns:a16="http://schemas.microsoft.com/office/drawing/2014/main" val="1998640330"/>
                    </a:ext>
                  </a:extLst>
                </a:gridCol>
              </a:tblGrid>
              <a:tr h="2057182">
                <a:tc>
                  <a:txBody>
                    <a:bodyPr/>
                    <a:lstStyle/>
                    <a:p>
                      <a:pPr algn="ctr"/>
                      <a:endParaRPr lang="en-MY" sz="2800" i="0" kern="1200" dirty="0">
                        <a:solidFill>
                          <a:schemeClr val="tx1"/>
                        </a:solidFill>
                        <a:latin typeface="Arial" panose="020B0604020202020204" pitchFamily="34" charset="0"/>
                        <a:ea typeface="+mn-ea"/>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MY" sz="2800" kern="1200" dirty="0">
                        <a:solidFill>
                          <a:schemeClr val="tx1"/>
                        </a:solidFill>
                        <a:latin typeface="Arial" panose="020B0604020202020204" pitchFamily="34" charset="0"/>
                        <a:ea typeface="+mn-ea"/>
                        <a:cs typeface="Arial" panose="020B0604020202020204" pitchFamily="34" charset="0"/>
                      </a:endParaRPr>
                    </a:p>
                    <a:p>
                      <a:pPr algn="ctr"/>
                      <a:endParaRPr lang="en-MY" sz="2800" kern="1200" dirty="0">
                        <a:solidFill>
                          <a:schemeClr val="tx1"/>
                        </a:solidFill>
                        <a:latin typeface="Arial" panose="020B0604020202020204" pitchFamily="34" charset="0"/>
                        <a:ea typeface="+mn-ea"/>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MY" sz="2800" kern="1200" dirty="0">
                        <a:solidFill>
                          <a:schemeClr val="tx1"/>
                        </a:solidFill>
                        <a:latin typeface="Arial" panose="020B0604020202020204" pitchFamily="34" charset="0"/>
                        <a:ea typeface="+mn-ea"/>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4911664"/>
                  </a:ext>
                </a:extLst>
              </a:tr>
              <a:tr h="3237149">
                <a:tc>
                  <a:txBody>
                    <a:bodyPr/>
                    <a:lstStyle/>
                    <a:p>
                      <a:pPr marL="342900" lvl="0" indent="-342900" algn="l">
                        <a:lnSpc>
                          <a:spcPct val="100000"/>
                        </a:lnSpc>
                        <a:buFont typeface="Symbol" panose="05050102010706020507" pitchFamily="18" charset="2"/>
                        <a:buChar char=""/>
                      </a:pPr>
                      <a:r>
                        <a:rPr lang="en-US" sz="2800" dirty="0">
                          <a:effectLst/>
                          <a:latin typeface="Arial" panose="020B0604020202020204" pitchFamily="34" charset="0"/>
                          <a:ea typeface="SimSun" panose="02010600030101010101" pitchFamily="2" charset="-122"/>
                          <a:cs typeface="Arial" panose="020B0604020202020204" pitchFamily="34" charset="0"/>
                        </a:rPr>
                        <a:t>Perform data cleaning and pre-processing to eliminate any missing values and discrepancies in the data.</a:t>
                      </a:r>
                      <a:endParaRPr lang="en-MY" sz="2800" dirty="0">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342900" lvl="0" indent="-342900" algn="l">
                        <a:lnSpc>
                          <a:spcPct val="100000"/>
                        </a:lnSpc>
                        <a:buFont typeface="Symbol" panose="05050102010706020507" pitchFamily="18" charset="2"/>
                        <a:buChar char=""/>
                      </a:pPr>
                      <a:r>
                        <a:rPr lang="en-US" sz="2800" dirty="0">
                          <a:effectLst/>
                          <a:latin typeface="Arial" panose="020B0604020202020204" pitchFamily="34" charset="0"/>
                          <a:ea typeface="SimSun" panose="02010600030101010101" pitchFamily="2" charset="-122"/>
                          <a:cs typeface="Arial" panose="020B0604020202020204" pitchFamily="34" charset="0"/>
                        </a:rPr>
                        <a:t>Conduct detailed data analysis on the data provided to find out the most prevalent factor in heart diseases with the aid of relevant analytics software. </a:t>
                      </a:r>
                      <a:endParaRPr lang="en-MY" sz="2800" dirty="0">
                        <a:effectLst/>
                        <a:latin typeface="Arial" panose="020B0604020202020204" pitchFamily="34" charset="0"/>
                        <a:ea typeface="SimSun" panose="02010600030101010101" pitchFamily="2" charset="-122"/>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342900" lvl="0" indent="-342900" algn="l">
                        <a:lnSpc>
                          <a:spcPct val="100000"/>
                        </a:lnSpc>
                        <a:buFont typeface="Symbol" panose="05050102010706020507" pitchFamily="18" charset="2"/>
                        <a:buChar char=""/>
                      </a:pPr>
                      <a:r>
                        <a:rPr lang="en-US" sz="2800" dirty="0">
                          <a:effectLst/>
                          <a:latin typeface="Arial" panose="020B0604020202020204" pitchFamily="34" charset="0"/>
                          <a:ea typeface="SimSun" panose="02010600030101010101" pitchFamily="2" charset="-122"/>
                          <a:cs typeface="Arial" panose="020B0604020202020204" pitchFamily="34" charset="0"/>
                        </a:rPr>
                        <a:t>Comparing the accuracy and accessibility of the model among various machine learning techniques with varying conditions.</a:t>
                      </a:r>
                      <a:endParaRPr lang="en-MY" sz="2800" dirty="0">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9546378"/>
                  </a:ext>
                </a:extLst>
              </a:tr>
            </a:tbl>
          </a:graphicData>
        </a:graphic>
      </p:graphicFrame>
      <p:pic>
        <p:nvPicPr>
          <p:cNvPr id="39" name="Picture 38">
            <a:extLst>
              <a:ext uri="{FF2B5EF4-FFF2-40B4-BE49-F238E27FC236}">
                <a16:creationId xmlns:a16="http://schemas.microsoft.com/office/drawing/2014/main" id="{78E747F7-E10A-4BC7-8696-EBE57819B4B4}"/>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2664316" y="9223009"/>
            <a:ext cx="1748830" cy="1748830"/>
          </a:xfrm>
          <a:prstGeom prst="rect">
            <a:avLst/>
          </a:prstGeom>
        </p:spPr>
      </p:pic>
      <p:pic>
        <p:nvPicPr>
          <p:cNvPr id="44" name="Graphic 43" descr="Research">
            <a:extLst>
              <a:ext uri="{FF2B5EF4-FFF2-40B4-BE49-F238E27FC236}">
                <a16:creationId xmlns:a16="http://schemas.microsoft.com/office/drawing/2014/main" id="{BFBA4F19-F509-43C2-AD25-A2BA23EE80C2}"/>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7542805" y="9217280"/>
            <a:ext cx="1748829" cy="1748829"/>
          </a:xfrm>
          <a:prstGeom prst="rect">
            <a:avLst/>
          </a:prstGeom>
        </p:spPr>
      </p:pic>
      <p:pic>
        <p:nvPicPr>
          <p:cNvPr id="48" name="Picture 47">
            <a:extLst>
              <a:ext uri="{FF2B5EF4-FFF2-40B4-BE49-F238E27FC236}">
                <a16:creationId xmlns:a16="http://schemas.microsoft.com/office/drawing/2014/main" id="{803EE889-5861-49D0-BEFC-81D5B4E0B339}"/>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2421293" y="9167446"/>
            <a:ext cx="1748829" cy="1770243"/>
          </a:xfrm>
          <a:prstGeom prst="rect">
            <a:avLst/>
          </a:prstGeom>
        </p:spPr>
      </p:pic>
    </p:spTree>
    <p:extLst>
      <p:ext uri="{BB962C8B-B14F-4D97-AF65-F5344CB8AC3E}">
        <p14:creationId xmlns:p14="http://schemas.microsoft.com/office/powerpoint/2010/main" val="34922655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1753</TotalTime>
  <Words>1236</Words>
  <Application>Microsoft Office PowerPoint</Application>
  <PresentationFormat>Custom</PresentationFormat>
  <Paragraphs>100</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Symbol</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Owner</dc:creator>
  <cp:lastModifiedBy>TIMOTHY CHEN XIAN YII</cp:lastModifiedBy>
  <cp:revision>218</cp:revision>
  <cp:lastPrinted>2018-03-06T05:11:17Z</cp:lastPrinted>
  <dcterms:created xsi:type="dcterms:W3CDTF">2018-02-11T06:57:57Z</dcterms:created>
  <dcterms:modified xsi:type="dcterms:W3CDTF">2022-03-02T07:33:02Z</dcterms:modified>
</cp:coreProperties>
</file>