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3" r:id="rId6"/>
    <p:sldId id="257" r:id="rId7"/>
    <p:sldId id="259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3383-A72E-4324-B8F6-342796305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C6EF0-F789-461B-8C4A-0C9D7FC0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2830-DF64-4862-91D9-25482791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2493-E01B-466C-9623-BD04549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6BD7-CEFE-491A-BD58-0CA06734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E16E-0224-44FD-B1A6-382B3B03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590E-D4E8-4AE2-BE52-407D02CD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0EF2-4331-4DBA-B293-99BA02A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6465-3CA0-4990-B792-110AC6FA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D7-311A-4E8A-B406-68FE7D9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CCE86-41E7-4E8C-B188-5012A659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24040-80BD-4DB2-A067-C8D4E0C9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AF7-2959-43BE-9C4B-6B2FDE4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1836-B690-4305-8052-672C3AED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A58B-DE12-49E6-9DA6-822AC46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4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A99F-BFF0-4182-8BFC-67B0322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9EB6-F8A3-49C5-8F69-CA31CC6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ED98-4D18-4EDB-B204-DE28E9CF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4FF3-31EA-48F1-9609-50F8A92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0BD-FF47-42F0-AB94-9A4583C1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230-EB9B-4B26-9141-2ADC1BF1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2486-3ECD-422D-829E-9CB08A9D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4D87-5EA2-4161-B4BA-C1E3F046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DE7-1557-4CB6-9569-83A47D1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F3AE-FDB5-4D80-BAE3-3DAE18E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2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C1D-1191-4E82-A7AA-E0E1E59C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5FED-933A-4F7F-8F70-7770BC86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CCE2C-8F34-40C2-9BB8-74267F2C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5D68-D33B-4AA1-B883-5807842C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6F2-E7A3-408A-985C-44B4D2F6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6B63-31F5-4518-A7BF-12C6740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2207-D8C3-4A48-AAC2-251ECD01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3B1-2C3A-4A95-99F5-18B847B5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05AF-2ACE-46ED-BC8B-6DA0F989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A0A12-4285-4279-B3AB-675A1C541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943D-DFDA-48AB-B9F7-12B06CA8D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54D55-C122-462E-B26F-192F74B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CE101-02DA-46C6-AD89-9DD7F247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11026-6C13-437C-8EF2-E70E7F3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5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268E-3ADA-49CB-9847-69B0FAE9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23E33-60DE-40CE-87FD-CB1BB857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AF99-209E-437D-8E12-6FB370CF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984-56A5-4B3A-8210-E732F54A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253B5-3BCF-41F2-A3E3-35910AC6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6E1A6-7825-4A77-AF88-802C3F3A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53F7-430C-4E72-9548-53685DF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2277-1DAE-4877-A8E8-477EBD1D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81DD-CD25-451D-913F-CB87078A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70F-E297-40C2-8EB5-18098C32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D38A-7101-4A92-A1F0-D68CEFAA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2195-7DEA-472B-A576-7B128F2E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E32B-48E7-470B-8E61-0912F54B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166E-BE3E-4BFD-9276-24EDD6B5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D1D0-4ED4-4916-A00F-49F05AF5B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D2429-5968-4A40-BE2D-721FD258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0D32-0CA4-4688-8A7B-C6E7253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A9B-E1AD-4564-9531-3103B0E0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8C26-0F81-4FD2-B9FA-27BCE11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D013-9D8B-4721-BEED-2719B2DA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31CB-BF12-4B41-B7CB-AFA32DB6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EEFD-D3E9-4803-8B3B-CF35C520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00E2-C33B-4937-9902-59678AD79668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8760-7FD6-41FD-9395-7A1BD6C3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0AA1-65D0-4903-8900-22E6B710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CC7A-D5ED-466F-A5EA-EFAFAED73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97E-13D6-4C06-B4A7-0FA8A8D62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7E0D-115A-42BF-994B-2065C1B01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6428-AE0A-45C6-8594-15C6F39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 a positive definite matrix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the function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82E14-9285-4EC3-A943-2B7DB3EC8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5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5D0-C569-458D-B584-82A317FA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Unsafe Region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a special case where the viability kernel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identical. This is the case of controllable linear systems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𝐹𝑥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safe region is given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\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convex function, and the distance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10: Under the conditions described above, the viability kernel is equal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there exists a CBF-based policy that ensures safety.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233B0A-635D-4338-8130-E4AE5030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81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verifying whether the CBF constraints can always be satisfied has received less attention. The work propose a framework for verifying that a CBF guarantees safety for all time and synthesizing CBFs with verifiable safety in polynomial control systems.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based on the fact that the safety guarantees rely on two properties.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no point on the boundary of the CBF for which the Lie derivative of the CBF is always negative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safe region of the CBF should be contained within the overall safe region.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8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990-0D4C-44B8-A36A-995BEC3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6C30-5307-4BA6-A754-05CF860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develop a SOS program for verifying that a given CBF construction ensures safety. We extend this approach to high-order CBFs and systems with multiple CBF constraints.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 an alternating-descent heuristic for synthesizing CBFs using the proposed conditions.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special cases of the approach, including compact safe regions and constraints where the unsafe region is a union of non-overlapping convex sets.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nonlinear dynamic control system with dynamic: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the state,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input,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polynomials.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 region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polynomial. The boundary of the safe region, denoted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defined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viability kernel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as: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1: The viability kernel is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control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initial state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1551"/>
              </a:xfrm>
              <a:blipFill>
                <a:blip r:embed="rId2"/>
                <a:stretch>
                  <a:fillRect l="-812" t="-75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</a:t>
                </a:r>
                <a:r>
                  <a:rPr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verify whether a set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contained in the viability kernel, and (ii) verify that a given control policy ensures that the system state remains in the viability kernel.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 not consider any constraints on the control input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limits on actuation).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2: 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control barrier function for system (1) if there is a class-K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077"/>
              </a:xfrm>
              <a:blipFill>
                <a:blip r:embed="rId2"/>
                <a:stretch>
                  <a:fillRect l="-812" t="-744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88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590-EDB8-460A-9A54-614FA16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CBF Verification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for (1) if and only if there exist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=0#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altLang="zh-CN" sz="2000" b="0" i="1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subset of the viability kernel of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(3) holds and there exist SOS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400" b="0" dirty="0"/>
              </a:p>
              <a:p>
                <a:endParaRPr lang="en-US" altLang="zh-CN" b="0" i="1" dirty="0"/>
              </a:p>
              <a:p>
                <a:endParaRPr lang="zh-CN" alt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B1BE6-8088-488D-9FAB-22DA175F2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9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3A9-78CB-449F-82EA-0DA60C38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1492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system (1) and a safety constraint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construct a CBF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verifiably guarantees positive invariance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arbitrarily 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infinite. At step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solve the following SOS program with variable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1D32F-BD28-45B3-B550-F651A98F8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386" y="1636583"/>
                <a:ext cx="10388860" cy="5585310"/>
              </a:xfrm>
              <a:blipFill>
                <a:blip r:embed="rId2"/>
                <a:stretch>
                  <a:fillRect l="-763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8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81A-E84B-4113-8C00-5B31F5E0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fixed SOS polynomial of sufficiently large degree to ensure that the first constraint is SOS for sufficiently large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solve the SOS problem with variables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	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𝑆𝑂𝑆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the value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returned by the optimization. The procedure terminates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CECDD9-0648-49C5-975C-27195DBC6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AEF5-2B8D-46E7-B2C1-07357437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Safe Region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9: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fixed point of (1), P is a solution to the Lyapunov equation corresponding to a stabilizing controller of the linearized system, and the SOS 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𝑃𝑔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𝑆𝑂𝑆</m:t>
                      </m:r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 for some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SOS polynomials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CBF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 the viability kernel.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2FFB1-D6B1-493B-860E-DF179DB32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1076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Theme</vt:lpstr>
      <vt:lpstr>CBF Verification</vt:lpstr>
      <vt:lpstr>Motivation</vt:lpstr>
      <vt:lpstr>Contribution</vt:lpstr>
      <vt:lpstr>CBF Verification</vt:lpstr>
      <vt:lpstr>CBF Verification</vt:lpstr>
      <vt:lpstr>CBF Verification</vt:lpstr>
      <vt:lpstr>Control Barrier Function Construction</vt:lpstr>
      <vt:lpstr>Control Barrier Function Construction</vt:lpstr>
      <vt:lpstr>Compact Safe Region</vt:lpstr>
      <vt:lpstr>Compact Safe Region</vt:lpstr>
      <vt:lpstr>Compact Unsafe 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Tao, Chuyuan</dc:creator>
  <cp:lastModifiedBy>Tao, Chuyuan</cp:lastModifiedBy>
  <cp:revision>31</cp:revision>
  <dcterms:created xsi:type="dcterms:W3CDTF">2021-10-25T18:56:20Z</dcterms:created>
  <dcterms:modified xsi:type="dcterms:W3CDTF">2021-10-28T17:25:10Z</dcterms:modified>
</cp:coreProperties>
</file>