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461D4-3FA7-4AA4-8887-DF0A5DCED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0F3532-6FE2-4F72-85BF-54A23344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10985-543E-4705-8E3E-12D24CD8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09801-8347-4409-B6C4-4186FAAE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B006CC-3420-434D-8E8C-33A92D52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8DEEE-A8A7-4E70-A8AB-E56519A1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500843-CE3F-40B6-A645-0F0AC188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48347-B1A8-43D9-8A08-AD6B34C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903DE2-E5B4-4B20-9393-94A7BBB4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DD2789-CA5F-4CE0-9DC6-92B58064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7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5DC105-2767-422A-823F-25BBBCA5A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772292-C3C0-401F-87F0-AE98E416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16B0D-C3E3-4222-B632-058C76DF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538127-4ECE-400F-9459-C3BB22B6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27FED-73D5-4A88-A8E7-DE705842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68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A23CF-A8B2-4A98-86B8-7991CF1C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05B1F-B989-469B-865C-56817D4E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E15785-EED1-47E2-9DC2-FBC93564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97E272-4C62-4AD8-85D2-B98B11EA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CE8596-4813-4724-A556-460E5835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70C60-51E7-4BF2-9223-9A309CAE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C29A38-F800-4E30-B0C2-A5BD07F23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484626-31CC-4C38-B989-B16003BA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C231E-A1DC-4D44-952F-ECF7AF43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57B03-151E-4AB2-A2C6-9A0FEB06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75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1801A-8C29-4D44-BB78-A3BDA983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C79E22-9B66-41D4-A956-2E440451E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89F80A-83C6-4447-8DEF-5006EA8D3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DAD30B-7131-42BD-9FB9-F427335C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19588F-5BEA-4E55-B143-E69B3AB9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9FC4B2-6899-4BCA-9AFC-82F40151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2A316-93AD-49D6-B2C4-D1332F1D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DA4A0-BDD3-4373-B471-E76E70FB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1A8D9-E480-4E51-A879-43E8433E2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EC64AA-1248-4842-BFFF-0D955DCCC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994386-BAD7-46F9-B095-F37293F5F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2EC320-9017-4D83-8B09-91220E55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3DEE11-A287-42DA-8B50-1827CAD2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C2AFA1-0446-439B-BA30-15AB373C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3A836-7AF1-4EE7-8224-5C8C8708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486848-F6B6-4CDB-AFBB-105528F4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1E75E0-6D7B-412A-879F-2D449E83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F8A1BE-4E5D-4331-9573-66A053F3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84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56052A-05C9-491D-9826-FE6F0313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9E661F-6544-4599-B913-C58AA9ED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206149-2459-4AC8-A467-A7554DC8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14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79B1C-9C5F-4C2E-B243-95422CB3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E5538F-6F40-4DF5-B272-E7DA43FAE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8FFC8F-72DD-4EE0-A356-6BFCACC0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CA84E1-B3E9-4AD5-A2EA-BFC3D055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5ABB80-8014-4E5F-B52A-628D28DD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1399DD-45FD-4125-97B1-A1F3C6CD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48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F9944-AC7A-4472-9928-051F023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C4C0D1-0518-4F6D-84F1-91B040F81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7A0C8E-5A81-467A-9297-E7514AD3B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EE31A5-EF09-4630-A9E1-820FD6A4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23F5B5-57F2-4CF6-A241-C7C262BB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EE874E-7E2A-465F-890E-F2C50D1D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79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CFA0EF5-D778-4416-924C-15BE9AE1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2B9B2-99B3-44E7-9E95-0C8E59EF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A406C2-0176-48F9-8FEA-FF231A35E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7D90-65A6-4916-883A-6F11DE35B94C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CD2F6-02AB-4188-B582-A5BCB2041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B81FD1-102B-4725-AF0A-4641C44B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758D-E5B4-424F-A8E7-DA1228796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1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3EF72-4A7D-40A6-A660-36BE3AF11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F5B253-4B5D-4C4D-ACFE-C53C0689E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06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孝太</dc:creator>
  <cp:lastModifiedBy>上田 孝太</cp:lastModifiedBy>
  <cp:revision>1</cp:revision>
  <dcterms:created xsi:type="dcterms:W3CDTF">2020-02-04T09:18:47Z</dcterms:created>
  <dcterms:modified xsi:type="dcterms:W3CDTF">2020-02-04T09:19:15Z</dcterms:modified>
</cp:coreProperties>
</file>