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8C00-36E1-43FC-B55A-0842952CC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D6081-48EC-4828-867D-2DC1B44DD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E63EC-989C-47F5-882A-E7385013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4095-D435-4A94-A426-7BF35EFA19E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3DB34-ACBA-4820-B495-6D875748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56FDB-BF0D-410D-8467-55FB4882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B5BE-45B9-4AD9-9CF8-E043519E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9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EB28-7E41-4C79-9B49-589413D8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D37A1-1A45-4D89-AC13-9009558C3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51190-A966-4668-BC46-0AFAE99D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4095-D435-4A94-A426-7BF35EFA19E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2B0F4-FED5-4063-A427-763D765B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FEC6D-E7FA-40DF-B0A0-0FF828D9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B5BE-45B9-4AD9-9CF8-E043519E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8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6AAB3-481D-4EDC-ABAD-8F398FFF5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99A41-5ED8-486F-9DC7-9B133A4BA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EF6BE-E56C-487F-95BC-28BC9925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4095-D435-4A94-A426-7BF35EFA19E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8E5EB-2D20-4598-9A07-973D9C9B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D7F6-306C-4222-AE44-4FBA759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B5BE-45B9-4AD9-9CF8-E043519E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072D-9FA4-4118-9508-6E35BA47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96342-8E3E-4600-AD9B-79FB4762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7B212-D944-472C-953B-D52B442C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4095-D435-4A94-A426-7BF35EFA19E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14C22-46BE-4A6F-B2EF-1E5A83EE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C841-CCFF-41FF-973C-5489C6AF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B5BE-45B9-4AD9-9CF8-E043519E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7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C5BD-DDCE-4F74-91A6-E3232E00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E1F8B-2031-4DAF-87C8-ECB7CE858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B8625-F870-4F0C-93B3-FE732898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4095-D435-4A94-A426-7BF35EFA19E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D2E30-136E-4016-9D3C-3B0207D6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A1E7-03FF-4E73-9423-61C947AE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B5BE-45B9-4AD9-9CF8-E043519E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4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945E-45F7-42D8-8440-33C3A116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FDCF1-46F3-467C-843F-682CEA934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E3021-396F-4A5E-B868-CEBCD173A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60907-7CEC-4D3F-8BE1-0540C4A6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4095-D435-4A94-A426-7BF35EFA19E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2D526-1631-4B18-AE87-3D5FA87B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E1E8E-4097-4C9E-AF52-492518C7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B5BE-45B9-4AD9-9CF8-E043519E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4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E1DC-284D-47BE-8080-3377B5F5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A584-5F9E-41DB-9729-8298093E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1207D-FA76-459D-9320-6CE75C85A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29815-60DD-4666-A2AE-AB3636151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8D3B0-58C8-418A-82ED-A05D13CE3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8ED171-DCE6-4282-AE72-F762F308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4095-D435-4A94-A426-7BF35EFA19E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EAE745-4FDD-4C4B-ACDC-612C1EF8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C6A09-C341-4C7F-8E73-E5E04B8E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B5BE-45B9-4AD9-9CF8-E043519E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445E-9B91-46F1-BC20-028A1E40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03C3B-6FCD-403A-AA0C-96C841BF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4095-D435-4A94-A426-7BF35EFA19E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7233F-292B-40FF-AC41-F3C947E4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D43C2-A6ED-4E4A-B36F-5918AFA1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B5BE-45B9-4AD9-9CF8-E043519E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0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A7ED0-7042-453A-9A76-EA7B1195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4095-D435-4A94-A426-7BF35EFA19E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DEF4E-A80C-47F2-B8B5-46D08322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9751A-2F59-4318-BE40-F71E6FF3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B5BE-45B9-4AD9-9CF8-E043519E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0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BAB2-612D-4A02-9F21-8751D6CE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ECB1E-7373-4209-BFAC-0E4E65019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5ED9B-3C26-4A0E-B316-1D1E01151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8EBFC-3B5A-492C-83BF-8654193D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4095-D435-4A94-A426-7BF35EFA19E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9BCCD-9E91-44E3-AB00-F14F5ABF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60AB1-C835-4E33-AD74-044A3379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B5BE-45B9-4AD9-9CF8-E043519E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4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9F15-DBCE-4902-83F8-4A77223C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8C336-D8EF-45A6-8474-8C98B55D7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9AA8C-3C50-4293-9952-4983E9A23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CF95D-361C-4315-8BE5-FD476D35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4095-D435-4A94-A426-7BF35EFA19E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B6C10-4AB2-418B-B22D-3E07240A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97D45-ED4B-4549-882B-5FDE0F98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B5BE-45B9-4AD9-9CF8-E043519E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5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8EF4A-82B0-4C45-B7CD-33E7F9E7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43A39-0DA8-4D02-AF58-76C1F51D1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B0B99-F884-4F85-AB3F-A7DA8BE27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4095-D435-4A94-A426-7BF35EFA19E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CF74B-40C3-4035-8F94-B50073C90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4A8F8-644A-44B1-8D85-DB7CAD886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B5BE-45B9-4AD9-9CF8-E043519E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5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0A17A7D-B5BD-43F5-AD5C-24F9D512D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22" y="1156649"/>
            <a:ext cx="9144000" cy="2903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27A697-FFA4-4319-BCD8-FC2AB28D0941}"/>
              </a:ext>
            </a:extLst>
          </p:cNvPr>
          <p:cNvSpPr txBox="1"/>
          <p:nvPr/>
        </p:nvSpPr>
        <p:spPr>
          <a:xfrm>
            <a:off x="5901179" y="4059740"/>
            <a:ext cx="199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0FFE5-4CAC-417D-9BB6-0BD4F4194D83}"/>
              </a:ext>
            </a:extLst>
          </p:cNvPr>
          <p:cNvSpPr txBox="1"/>
          <p:nvPr/>
        </p:nvSpPr>
        <p:spPr>
          <a:xfrm rot="16200000">
            <a:off x="331509" y="1836586"/>
            <a:ext cx="199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FADBDDC-C1EA-46C1-8712-BD04BF5F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172" y="3346269"/>
            <a:ext cx="1181100" cy="504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63C7F0-F48E-4266-BE82-36AB05513A46}"/>
              </a:ext>
            </a:extLst>
          </p:cNvPr>
          <p:cNvSpPr txBox="1"/>
          <p:nvPr/>
        </p:nvSpPr>
        <p:spPr>
          <a:xfrm>
            <a:off x="4703878" y="787317"/>
            <a:ext cx="477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Curve of Go3D network</a:t>
            </a:r>
          </a:p>
        </p:txBody>
      </p:sp>
    </p:spTree>
    <p:extLst>
      <p:ext uri="{BB962C8B-B14F-4D97-AF65-F5344CB8AC3E}">
        <p14:creationId xmlns:p14="http://schemas.microsoft.com/office/powerpoint/2010/main" val="59005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Jing, Hengye</dc:creator>
  <cp:lastModifiedBy>Jing, Hengye</cp:lastModifiedBy>
  <cp:revision>1</cp:revision>
  <dcterms:created xsi:type="dcterms:W3CDTF">2021-07-31T16:03:09Z</dcterms:created>
  <dcterms:modified xsi:type="dcterms:W3CDTF">2021-07-31T16:08:56Z</dcterms:modified>
</cp:coreProperties>
</file>