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65" r:id="rId4"/>
  </p:sldMasterIdLst>
  <p:notesMasterIdLst>
    <p:notesMasterId r:id="rId10"/>
  </p:notesMasterIdLst>
  <p:handoutMasterIdLst>
    <p:handoutMasterId r:id="rId11"/>
  </p:handoutMasterIdLst>
  <p:sldIdLst>
    <p:sldId id="256" r:id="rId5"/>
    <p:sldId id="289" r:id="rId6"/>
    <p:sldId id="290" r:id="rId7"/>
    <p:sldId id="291" r:id="rId8"/>
    <p:sldId id="27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1717"/>
    <a:srgbClr val="394851"/>
    <a:srgbClr val="898C92"/>
    <a:srgbClr val="F3753F"/>
    <a:srgbClr val="F37440"/>
    <a:srgbClr val="00B2B2"/>
    <a:srgbClr val="16A3CC"/>
    <a:srgbClr val="737373"/>
    <a:srgbClr val="394951"/>
    <a:srgbClr val="FFC7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70"/>
    <p:restoredTop sz="95982"/>
  </p:normalViewPr>
  <p:slideViewPr>
    <p:cSldViewPr snapToGrid="0" snapToObjects="1">
      <p:cViewPr varScale="1">
        <p:scale>
          <a:sx n="116" d="100"/>
          <a:sy n="116" d="100"/>
        </p:scale>
        <p:origin x="864" y="192"/>
      </p:cViewPr>
      <p:guideLst>
        <p:guide orient="horz" pos="2136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A87AE45-7D9C-AF4B-9127-07A37BCC0B4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 Regular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D4BF13-FEF8-6847-BD1B-D751112DA7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69856-63EF-664B-B6D1-4347CEFEB312}" type="datetimeFigureOut">
              <a:rPr lang="en-US" smtClean="0">
                <a:latin typeface="Arial Regular"/>
              </a:rPr>
              <a:t>8/3/20</a:t>
            </a:fld>
            <a:endParaRPr lang="en-US" dirty="0">
              <a:latin typeface="Arial Regular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4FBDD7-16D6-054A-8A98-281A3B7C50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 Regular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2406F2-82FA-EB49-BDED-F186357D5D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DCF472-C139-3E41-873F-842C077DA286}" type="slidenum">
              <a:rPr lang="en-US" smtClean="0">
                <a:latin typeface="Arial Regular"/>
              </a:rPr>
              <a:t>‹#›</a:t>
            </a:fld>
            <a:endParaRPr lang="en-US" dirty="0">
              <a:latin typeface="Arial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0682926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 Regular"/>
              </a:defRPr>
            </a:lvl1pPr>
          </a:lstStyle>
          <a:p>
            <a:fld id="{C7103FDF-5845-2441-8890-D723FF5A85D0}" type="datetimeFigureOut">
              <a:rPr lang="en-US" smtClean="0"/>
              <a:pPr/>
              <a:t>8/3/20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 Regular"/>
              </a:defRPr>
            </a:lvl1pPr>
          </a:lstStyle>
          <a:p>
            <a:fld id="{FFDCFA53-E6C0-FD4E-82A8-4284543D796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001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519ED8FC-CD06-D246-8090-BA8BDAB902B1}"/>
              </a:ext>
            </a:extLst>
          </p:cNvPr>
          <p:cNvSpPr/>
          <p:nvPr userDrawn="1"/>
        </p:nvSpPr>
        <p:spPr>
          <a:xfrm>
            <a:off x="10345571" y="6308522"/>
            <a:ext cx="1214651" cy="327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D8B61AA-6CB5-4548-8A30-7092021DB903}"/>
              </a:ext>
            </a:extLst>
          </p:cNvPr>
          <p:cNvSpPr/>
          <p:nvPr userDrawn="1"/>
        </p:nvSpPr>
        <p:spPr>
          <a:xfrm>
            <a:off x="439386" y="6388923"/>
            <a:ext cx="415389" cy="308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B2D26A-1641-EA46-BA7A-35D7C54DB8DE}"/>
              </a:ext>
            </a:extLst>
          </p:cNvPr>
          <p:cNvSpPr/>
          <p:nvPr/>
        </p:nvSpPr>
        <p:spPr>
          <a:xfrm>
            <a:off x="311727" y="310393"/>
            <a:ext cx="11565346" cy="62362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413D24-3B95-1C42-AB05-3DB6C7117B9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2615" y="310393"/>
            <a:ext cx="4151376" cy="623620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7FBDA82-7791-114A-823E-0184D1BF1BF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19150" y="3163643"/>
            <a:ext cx="2554284" cy="484991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56AC677-1009-7C40-80EF-D192F410E13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5070677" y="1132699"/>
            <a:ext cx="6571596" cy="2416413"/>
          </a:xfrm>
          <a:noFill/>
        </p:spPr>
        <p:txBody>
          <a:bodyPr wrap="square" lIns="91440" tIns="0" rIns="9144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​"/>
              <a:tabLst>
                <a:tab pos="457200" algn="l"/>
              </a:tabLst>
              <a:defRPr sz="3600" b="1">
                <a:solidFill>
                  <a:schemeClr val="accent1"/>
                </a:solidFill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2400" b="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Bef>
                <a:spcPts val="60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1800" b="1">
                <a:solidFill>
                  <a:schemeClr val="bg1">
                    <a:lumMod val="85000"/>
                  </a:schemeClr>
                </a:solidFill>
              </a:defRPr>
            </a:lvl3pPr>
            <a:lvl4pPr marL="0" indent="0" algn="l">
              <a:lnSpc>
                <a:spcPct val="100000"/>
              </a:lnSpc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1800" b="0">
                <a:solidFill>
                  <a:schemeClr val="bg1">
                    <a:lumMod val="85000"/>
                  </a:schemeClr>
                </a:solidFill>
              </a:defRPr>
            </a:lvl4pPr>
            <a:lvl5pPr marL="0" indent="0" algn="l">
              <a:lnSpc>
                <a:spcPct val="100000"/>
              </a:lnSpc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1800" b="0">
                <a:solidFill>
                  <a:schemeClr val="bg1">
                    <a:lumMod val="85000"/>
                  </a:schemeClr>
                </a:solidFill>
              </a:defRPr>
            </a:lvl5pPr>
            <a:lvl6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6pPr>
            <a:lvl7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7pPr>
            <a:lvl8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8pPr>
            <a:lvl9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Presentation Title Multiple Line Title Length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A8749994-227C-414C-9A58-F1F52D7FF59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5070677" y="3739584"/>
            <a:ext cx="6571596" cy="1269714"/>
          </a:xfrm>
          <a:noFill/>
        </p:spPr>
        <p:txBody>
          <a:bodyPr wrap="square" lIns="91440" tIns="0" rIns="91440" bIns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​"/>
              <a:tabLst>
                <a:tab pos="457200" algn="l"/>
              </a:tabLst>
              <a:defRPr sz="2400" b="0">
                <a:solidFill>
                  <a:schemeClr val="bg1"/>
                </a:solidFill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2400" b="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Bef>
                <a:spcPts val="60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1800" b="1">
                <a:solidFill>
                  <a:schemeClr val="bg1">
                    <a:lumMod val="85000"/>
                  </a:schemeClr>
                </a:solidFill>
              </a:defRPr>
            </a:lvl3pPr>
            <a:lvl4pPr marL="0" indent="0" algn="l">
              <a:lnSpc>
                <a:spcPct val="100000"/>
              </a:lnSpc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1800" b="0">
                <a:solidFill>
                  <a:schemeClr val="bg1">
                    <a:lumMod val="85000"/>
                  </a:schemeClr>
                </a:solidFill>
              </a:defRPr>
            </a:lvl4pPr>
            <a:lvl5pPr marL="0" indent="0" algn="l">
              <a:lnSpc>
                <a:spcPct val="100000"/>
              </a:lnSpc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1800" b="0">
                <a:solidFill>
                  <a:schemeClr val="bg1">
                    <a:lumMod val="85000"/>
                  </a:schemeClr>
                </a:solidFill>
              </a:defRPr>
            </a:lvl5pPr>
            <a:lvl6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6pPr>
            <a:lvl7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7pPr>
            <a:lvl8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8pPr>
            <a:lvl9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9pPr>
          </a:lstStyle>
          <a:p>
            <a:r>
              <a:rPr lang="en-US" dirty="0">
                <a:effectLst/>
                <a:latin typeface="Arial" panose="020B0604020202020204" pitchFamily="34" charset="0"/>
              </a:rPr>
              <a:t>Subtitle Placeholder Multiple Line Title </a:t>
            </a:r>
            <a:br>
              <a:rPr lang="en-US" dirty="0">
                <a:effectLst/>
                <a:latin typeface="Arial" panose="020B0604020202020204" pitchFamily="34" charset="0"/>
              </a:rPr>
            </a:br>
            <a:r>
              <a:rPr lang="en-US" dirty="0">
                <a:effectLst/>
                <a:latin typeface="Arial" panose="020B0604020202020204" pitchFamily="34" charset="0"/>
              </a:rPr>
              <a:t>Length Which Extends To Two Lines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DDBD6208-4E1F-214A-9C6D-DAB628D1288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5070677" y="5137104"/>
            <a:ext cx="6571596" cy="643718"/>
          </a:xfrm>
          <a:noFill/>
        </p:spPr>
        <p:txBody>
          <a:bodyPr wrap="square" lIns="91440" tIns="0" rIns="91440" bIns="0" anchor="b" anchorCtr="0">
            <a:noAutofit/>
          </a:bodyPr>
          <a:lstStyle>
            <a:lvl1pPr marL="0" indent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​"/>
              <a:tabLst>
                <a:tab pos="457200" algn="l"/>
              </a:tabLst>
              <a:defRPr sz="1800" b="0">
                <a:solidFill>
                  <a:schemeClr val="bg1">
                    <a:lumMod val="85000"/>
                  </a:schemeClr>
                </a:solidFill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2400" b="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Bef>
                <a:spcPts val="60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1800" b="1">
                <a:solidFill>
                  <a:schemeClr val="bg1">
                    <a:lumMod val="85000"/>
                  </a:schemeClr>
                </a:solidFill>
              </a:defRPr>
            </a:lvl3pPr>
            <a:lvl4pPr marL="0" indent="0" algn="l">
              <a:lnSpc>
                <a:spcPct val="100000"/>
              </a:lnSpc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None/>
              <a:defRPr sz="1800" b="0">
                <a:solidFill>
                  <a:schemeClr val="bg1">
                    <a:lumMod val="85000"/>
                  </a:schemeClr>
                </a:solidFill>
              </a:defRPr>
            </a:lvl4pPr>
            <a:lvl5pPr marL="0" indent="0" algn="l">
              <a:lnSpc>
                <a:spcPct val="100000"/>
              </a:lnSpc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1800" b="0">
                <a:solidFill>
                  <a:schemeClr val="bg1">
                    <a:lumMod val="85000"/>
                  </a:schemeClr>
                </a:solidFill>
              </a:defRPr>
            </a:lvl5pPr>
            <a:lvl6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6pPr>
            <a:lvl7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7pPr>
            <a:lvl8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8pPr>
            <a:lvl9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9pPr>
          </a:lstStyle>
          <a:p>
            <a:r>
              <a:rPr lang="en-US" b="1" dirty="0">
                <a:effectLst/>
                <a:latin typeface="Arial" panose="020B0604020202020204" pitchFamily="34" charset="0"/>
              </a:rPr>
              <a:t>Presenter Name</a:t>
            </a:r>
            <a:r>
              <a:rPr lang="en-US" dirty="0">
                <a:effectLst/>
                <a:latin typeface="Arial" panose="020B0604020202020204" pitchFamily="34" charset="0"/>
              </a:rPr>
              <a:t>, Presenter Title </a:t>
            </a:r>
            <a:br>
              <a:rPr lang="en-US" dirty="0">
                <a:effectLst/>
                <a:latin typeface="Arial" panose="020B0604020202020204" pitchFamily="34" charset="0"/>
              </a:rPr>
            </a:br>
            <a:r>
              <a:rPr lang="en-US" dirty="0">
                <a:effectLst/>
                <a:latin typeface="Arial" panose="020B0604020202020204" pitchFamily="34" charset="0"/>
              </a:rPr>
              <a:t>Month #, 2019</a:t>
            </a:r>
          </a:p>
        </p:txBody>
      </p:sp>
    </p:spTree>
    <p:extLst>
      <p:ext uri="{BB962C8B-B14F-4D97-AF65-F5344CB8AC3E}">
        <p14:creationId xmlns:p14="http://schemas.microsoft.com/office/powerpoint/2010/main" val="2591528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B206701-FB2B-2243-9AF5-4D541356F370}"/>
              </a:ext>
            </a:extLst>
          </p:cNvPr>
          <p:cNvSpPr/>
          <p:nvPr userDrawn="1"/>
        </p:nvSpPr>
        <p:spPr>
          <a:xfrm>
            <a:off x="10345571" y="6308522"/>
            <a:ext cx="1214651" cy="327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19C70DF3-C46A-0C4F-9EE9-A292209A1592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87375" y="1600200"/>
            <a:ext cx="6988175" cy="46101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6987433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2D2736-BFBA-BB47-995A-EF5AB50AE88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55013" y="293688"/>
            <a:ext cx="3532187" cy="625475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100"/>
            </a:lvl1pPr>
          </a:lstStyle>
          <a:p>
            <a:r>
              <a:rPr lang="en-US" dirty="0"/>
              <a:t>Drag image here or click the icon to prompt image insert</a:t>
            </a:r>
          </a:p>
        </p:txBody>
      </p:sp>
    </p:spTree>
    <p:extLst>
      <p:ext uri="{BB962C8B-B14F-4D97-AF65-F5344CB8AC3E}">
        <p14:creationId xmlns:p14="http://schemas.microsoft.com/office/powerpoint/2010/main" val="793727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EBE8CA-3E13-334A-A201-6659DA8D816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7375" y="1600200"/>
            <a:ext cx="6988175" cy="4610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</a:p>
        </p:txBody>
      </p:sp>
    </p:spTree>
    <p:extLst>
      <p:ext uri="{BB962C8B-B14F-4D97-AF65-F5344CB8AC3E}">
        <p14:creationId xmlns:p14="http://schemas.microsoft.com/office/powerpoint/2010/main" val="4195313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378D16A-296F-504C-9993-61D85954447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87375" y="1600200"/>
            <a:ext cx="5007082" cy="4610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D724D81-F1E9-6F46-B84C-B7FD3F439A5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096000" y="1600046"/>
            <a:ext cx="5007082" cy="46096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202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429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-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A274634-0E08-554B-BDC8-B320B1AE1D62}"/>
              </a:ext>
            </a:extLst>
          </p:cNvPr>
          <p:cNvSpPr/>
          <p:nvPr userDrawn="1"/>
        </p:nvSpPr>
        <p:spPr>
          <a:xfrm>
            <a:off x="10345571" y="6308522"/>
            <a:ext cx="1214651" cy="327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A6A93C-1E39-334D-86E6-E06E46B7D588}"/>
              </a:ext>
            </a:extLst>
          </p:cNvPr>
          <p:cNvSpPr/>
          <p:nvPr userDrawn="1"/>
        </p:nvSpPr>
        <p:spPr>
          <a:xfrm>
            <a:off x="439386" y="6377048"/>
            <a:ext cx="415389" cy="308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15ED13C-49AE-E94D-997A-0947256A800C}"/>
              </a:ext>
            </a:extLst>
          </p:cNvPr>
          <p:cNvSpPr/>
          <p:nvPr/>
        </p:nvSpPr>
        <p:spPr>
          <a:xfrm>
            <a:off x="311727" y="310394"/>
            <a:ext cx="11565346" cy="623587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EBF79F-5253-E14E-A839-6C3426162D3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14927" y="3620043"/>
            <a:ext cx="11562146" cy="3918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lang="en-US" sz="2200" smtClean="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>
                <a:effectLst/>
                <a:latin typeface="Arial" panose="020B0604020202020204" pitchFamily="34" charset="0"/>
              </a:rPr>
              <a:t>Subtitle Placeholder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4AD88B2-A4D3-2F4D-8430-02993C9C04D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4927" y="2675509"/>
            <a:ext cx="11562146" cy="928687"/>
          </a:xfrm>
        </p:spPr>
        <p:txBody>
          <a:bodyPr tIns="0" bIns="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Divider Title Placeholder</a:t>
            </a:r>
          </a:p>
        </p:txBody>
      </p:sp>
    </p:spTree>
    <p:extLst>
      <p:ext uri="{BB962C8B-B14F-4D97-AF65-F5344CB8AC3E}">
        <p14:creationId xmlns:p14="http://schemas.microsoft.com/office/powerpoint/2010/main" val="1364154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-B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9E284A5-52D4-8248-9994-D0170CAABD85}"/>
              </a:ext>
            </a:extLst>
          </p:cNvPr>
          <p:cNvSpPr/>
          <p:nvPr userDrawn="1"/>
        </p:nvSpPr>
        <p:spPr>
          <a:xfrm>
            <a:off x="10345571" y="6308522"/>
            <a:ext cx="1214651" cy="327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3ED540-6ECC-2942-B690-AC4C269DE378}"/>
              </a:ext>
            </a:extLst>
          </p:cNvPr>
          <p:cNvSpPr/>
          <p:nvPr userDrawn="1"/>
        </p:nvSpPr>
        <p:spPr>
          <a:xfrm>
            <a:off x="439386" y="6377048"/>
            <a:ext cx="415389" cy="308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822F4F-95EB-1E40-AA80-EC7B49667196}"/>
              </a:ext>
            </a:extLst>
          </p:cNvPr>
          <p:cNvSpPr/>
          <p:nvPr/>
        </p:nvSpPr>
        <p:spPr>
          <a:xfrm>
            <a:off x="311727" y="310394"/>
            <a:ext cx="11565346" cy="623587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accent5"/>
              </a:solidFill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643405D-EA58-B94C-A9D2-BB181E7F766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14927" y="3620043"/>
            <a:ext cx="11562146" cy="3918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lang="en-US" sz="2200" smtClean="0">
                <a:solidFill>
                  <a:schemeClr val="tx2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>
                <a:effectLst/>
                <a:latin typeface="Arial" panose="020B0604020202020204" pitchFamily="34" charset="0"/>
              </a:rPr>
              <a:t>Subtitle Placeholder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D8EDE4DD-7794-F84D-8B90-2BC29150130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4927" y="2675509"/>
            <a:ext cx="11562146" cy="928687"/>
          </a:xfrm>
        </p:spPr>
        <p:txBody>
          <a:bodyPr tIns="0" bIns="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Title Placeholder</a:t>
            </a:r>
          </a:p>
        </p:txBody>
      </p:sp>
    </p:spTree>
    <p:extLst>
      <p:ext uri="{BB962C8B-B14F-4D97-AF65-F5344CB8AC3E}">
        <p14:creationId xmlns:p14="http://schemas.microsoft.com/office/powerpoint/2010/main" val="85957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-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0C45865-706D-F44C-A757-AB917B81EAB7}"/>
              </a:ext>
            </a:extLst>
          </p:cNvPr>
          <p:cNvSpPr/>
          <p:nvPr userDrawn="1"/>
        </p:nvSpPr>
        <p:spPr>
          <a:xfrm>
            <a:off x="10345571" y="6308522"/>
            <a:ext cx="1214651" cy="327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C10A70E-02E0-CD49-AC8A-4D0C1B2D89F4}"/>
              </a:ext>
            </a:extLst>
          </p:cNvPr>
          <p:cNvSpPr/>
          <p:nvPr userDrawn="1"/>
        </p:nvSpPr>
        <p:spPr>
          <a:xfrm>
            <a:off x="439386" y="6377048"/>
            <a:ext cx="415389" cy="308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AA7C57-2DB5-3E48-BA66-9948F8E12A42}"/>
              </a:ext>
            </a:extLst>
          </p:cNvPr>
          <p:cNvSpPr/>
          <p:nvPr userDrawn="1"/>
        </p:nvSpPr>
        <p:spPr>
          <a:xfrm>
            <a:off x="311727" y="310394"/>
            <a:ext cx="11565346" cy="6235879"/>
          </a:xfrm>
          <a:prstGeom prst="rect">
            <a:avLst/>
          </a:prstGeom>
          <a:solidFill>
            <a:srgbClr val="F374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643405D-EA58-B94C-A9D2-BB181E7F766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14927" y="3620043"/>
            <a:ext cx="11562146" cy="3918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lang="en-US" sz="2200" smtClean="0">
                <a:solidFill>
                  <a:schemeClr val="tx2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>
                <a:effectLst/>
                <a:latin typeface="Arial" panose="020B0604020202020204" pitchFamily="34" charset="0"/>
              </a:rPr>
              <a:t>Subtitle Placeholder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45B385C3-6707-3242-9933-D6320BEE45C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4927" y="2675509"/>
            <a:ext cx="11562146" cy="928687"/>
          </a:xfrm>
        </p:spPr>
        <p:txBody>
          <a:bodyPr tIns="0" bIns="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Title Placeholder</a:t>
            </a:r>
          </a:p>
        </p:txBody>
      </p:sp>
    </p:spTree>
    <p:extLst>
      <p:ext uri="{BB962C8B-B14F-4D97-AF65-F5344CB8AC3E}">
        <p14:creationId xmlns:p14="http://schemas.microsoft.com/office/powerpoint/2010/main" val="1146156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C7F7CF2-A577-2546-9316-0CC2160E4A6F}"/>
              </a:ext>
            </a:extLst>
          </p:cNvPr>
          <p:cNvSpPr/>
          <p:nvPr userDrawn="1"/>
        </p:nvSpPr>
        <p:spPr>
          <a:xfrm>
            <a:off x="10345571" y="6308522"/>
            <a:ext cx="1214651" cy="327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FF2EC81-72AE-A74F-A934-235E12C98EA9}"/>
              </a:ext>
            </a:extLst>
          </p:cNvPr>
          <p:cNvSpPr/>
          <p:nvPr userDrawn="1"/>
        </p:nvSpPr>
        <p:spPr>
          <a:xfrm>
            <a:off x="439386" y="6377048"/>
            <a:ext cx="415389" cy="308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231912-DD3F-DA41-B87E-CFF4C88B787B}"/>
              </a:ext>
            </a:extLst>
          </p:cNvPr>
          <p:cNvSpPr/>
          <p:nvPr/>
        </p:nvSpPr>
        <p:spPr>
          <a:xfrm>
            <a:off x="311727" y="310394"/>
            <a:ext cx="11565346" cy="6235879"/>
          </a:xfrm>
          <a:prstGeom prst="rect">
            <a:avLst/>
          </a:prstGeom>
          <a:solidFill>
            <a:srgbClr val="3949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EA93CFA-D12D-1748-9E4C-3BBC9D29AA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0774" y="5441338"/>
            <a:ext cx="1787250" cy="33935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D0299BF-3553-784B-AB74-5F461FA0CDB4}"/>
              </a:ext>
            </a:extLst>
          </p:cNvPr>
          <p:cNvSpPr txBox="1"/>
          <p:nvPr/>
        </p:nvSpPr>
        <p:spPr>
          <a:xfrm>
            <a:off x="-1" y="3148520"/>
            <a:ext cx="121888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0" dirty="0">
                <a:solidFill>
                  <a:schemeClr val="accent1"/>
                </a:solidFill>
              </a:rPr>
              <a:t>Thank you.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A0EDCA-D6E9-4749-ADC1-6D9106036384}"/>
              </a:ext>
            </a:extLst>
          </p:cNvPr>
          <p:cNvSpPr txBox="1"/>
          <p:nvPr/>
        </p:nvSpPr>
        <p:spPr>
          <a:xfrm>
            <a:off x="-3200" y="5992626"/>
            <a:ext cx="12195200" cy="294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©2018 Teradata</a:t>
            </a:r>
            <a:endParaRPr lang="en-US" sz="1000" b="1" dirty="0">
              <a:solidFill>
                <a:schemeClr val="bg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5A011A7-DFB2-DB44-9E1C-CC59AB0FCB81}"/>
              </a:ext>
            </a:extLst>
          </p:cNvPr>
          <p:cNvSpPr/>
          <p:nvPr userDrawn="1"/>
        </p:nvSpPr>
        <p:spPr>
          <a:xfrm>
            <a:off x="311727" y="310394"/>
            <a:ext cx="11565346" cy="6235879"/>
          </a:xfrm>
          <a:prstGeom prst="rect">
            <a:avLst/>
          </a:prstGeom>
          <a:solidFill>
            <a:srgbClr val="3949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43DA471-06B7-A040-918A-DAFBF85F49A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00774" y="5441338"/>
            <a:ext cx="1787250" cy="33935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E0CA0D1-A0A5-134A-8AB5-0B7C7F583103}"/>
              </a:ext>
            </a:extLst>
          </p:cNvPr>
          <p:cNvSpPr txBox="1"/>
          <p:nvPr userDrawn="1"/>
        </p:nvSpPr>
        <p:spPr>
          <a:xfrm>
            <a:off x="-1" y="3148520"/>
            <a:ext cx="121888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accent1"/>
                </a:solidFill>
              </a:rPr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4028066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F56FA7-97CD-CC44-A8FE-03ECA54A4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482" y="395492"/>
            <a:ext cx="10515600" cy="71529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24ABD9-A1BC-F54C-83F3-D55EF0575089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0413670" y="6349429"/>
            <a:ext cx="1140032" cy="215339"/>
          </a:xfrm>
          <a:prstGeom prst="rect">
            <a:avLst/>
          </a:prstGeom>
        </p:spPr>
      </p:pic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AB083E24-8154-9543-A6CC-28C5F5B3C69F}"/>
              </a:ext>
            </a:extLst>
          </p:cNvPr>
          <p:cNvSpPr txBox="1">
            <a:spLocks/>
          </p:cNvSpPr>
          <p:nvPr/>
        </p:nvSpPr>
        <p:spPr>
          <a:xfrm>
            <a:off x="509751" y="6393655"/>
            <a:ext cx="328449" cy="251607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250" b="0" i="0" kern="1200" smtClean="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250" b="0" i="0" kern="1200" dirty="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 </a:t>
            </a:r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45ADBA48-0344-6447-B080-904752F0B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7482" y="1600200"/>
            <a:ext cx="10515600" cy="46101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830761E-1058-AE46-808B-05F1BF8A8B23}"/>
              </a:ext>
            </a:extLst>
          </p:cNvPr>
          <p:cNvSpPr/>
          <p:nvPr userDrawn="1"/>
        </p:nvSpPr>
        <p:spPr>
          <a:xfrm>
            <a:off x="587482" y="6446965"/>
            <a:ext cx="171522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fld id="{233707B4-AEDC-BC43-B2A3-31B9137B1060}" type="slidenum">
              <a:rPr lang="en-US" sz="1100" smtClean="0">
                <a:solidFill>
                  <a:schemeClr val="accent1"/>
                </a:solidFill>
              </a:rPr>
              <a:pPr/>
              <a:t>‹#›</a:t>
            </a:fld>
            <a:endParaRPr lang="en-US" sz="11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533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9" r:id="rId2"/>
    <p:sldLayoutId id="2147483774" r:id="rId3"/>
    <p:sldLayoutId id="2147483794" r:id="rId4"/>
    <p:sldLayoutId id="2147483773" r:id="rId5"/>
    <p:sldLayoutId id="2147483781" r:id="rId6"/>
    <p:sldLayoutId id="2147483782" r:id="rId7"/>
    <p:sldLayoutId id="2147483783" r:id="rId8"/>
    <p:sldLayoutId id="2147483793" r:id="rId9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100" b="1" i="0" kern="1200">
          <a:solidFill>
            <a:schemeClr val="accent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34950" indent="-23495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7850" indent="-223838" algn="l" defTabSz="914400" rtl="0" eaLnBrk="1" latinLnBrk="0" hangingPunct="1">
        <a:lnSpc>
          <a:spcPct val="100000"/>
        </a:lnSpc>
        <a:spcBef>
          <a:spcPts val="0"/>
        </a:spcBef>
        <a:buFont typeface="Courier New" panose="02070309020205020404" pitchFamily="49" charset="0"/>
        <a:buChar char="o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3363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60475" indent="-233363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03375" indent="-222250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3" pos="360">
          <p15:clr>
            <a:srgbClr val="F26B43"/>
          </p15:clr>
        </p15:guide>
        <p15:guide id="24" orient="horz" pos="408">
          <p15:clr>
            <a:srgbClr val="F26B43"/>
          </p15:clr>
        </p15:guide>
        <p15:guide id="25" orient="horz" pos="1008">
          <p15:clr>
            <a:srgbClr val="F26B43"/>
          </p15:clr>
        </p15:guide>
        <p15:guide id="26" orient="horz" pos="3912">
          <p15:clr>
            <a:srgbClr val="F26B43"/>
          </p15:clr>
        </p15:guide>
        <p15:guide id="27" orient="horz" pos="1296">
          <p15:clr>
            <a:srgbClr val="F26B43"/>
          </p15:clr>
        </p15:guide>
        <p15:guide id="28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D2EDFFC-8BBB-6E49-B5A5-8D81F4D14C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AutoTune</a:t>
            </a:r>
            <a:r>
              <a:rPr lang="en-US" dirty="0"/>
              <a:t> Sample </a:t>
            </a:r>
            <a:r>
              <a:rPr lang="en-US" dirty="0" err="1"/>
              <a:t>PPTx</a:t>
            </a:r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462EAF12-727C-BA44-B72E-151774AC120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D264EEBE-8E68-5E4B-AF2C-D85570DF05A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498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9DB3AD4-5886-DE4C-A79D-857FACABB1F2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7AA42DD-E136-1C4E-BBC9-A0F5E1C3B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Preamble / introduction to </a:t>
            </a:r>
            <a:r>
              <a:rPr lang="en-US" dirty="0" err="1"/>
              <a:t>AutoTune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064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C6211-6D28-D242-95D0-D5CDE6AB4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Would my system benefit?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6736996-6D1C-194E-85B3-A608E2C940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3168986"/>
              </p:ext>
            </p:extLst>
          </p:nvPr>
        </p:nvGraphicFramePr>
        <p:xfrm>
          <a:off x="587482" y="1808237"/>
          <a:ext cx="10785566" cy="274320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463040">
                  <a:extLst>
                    <a:ext uri="{9D8B030D-6E8A-4147-A177-3AD203B41FA5}">
                      <a16:colId xmlns:a16="http://schemas.microsoft.com/office/drawing/2014/main" val="2544942858"/>
                    </a:ext>
                  </a:extLst>
                </a:gridCol>
                <a:gridCol w="3287486">
                  <a:extLst>
                    <a:ext uri="{9D8B030D-6E8A-4147-A177-3AD203B41FA5}">
                      <a16:colId xmlns:a16="http://schemas.microsoft.com/office/drawing/2014/main" val="3180770869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3717552464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19349695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2710831104"/>
                    </a:ext>
                  </a:extLst>
                </a:gridCol>
              </a:tblGrid>
              <a:tr h="246542">
                <a:tc>
                  <a:txBody>
                    <a:bodyPr/>
                    <a:lstStyle/>
                    <a:p>
                      <a:r>
                        <a:rPr lang="en-US" dirty="0"/>
                        <a:t>{{</a:t>
                      </a:r>
                      <a:r>
                        <a:rPr lang="en-US" dirty="0" err="1"/>
                        <a:t>col:autotune_potential.csv</a:t>
                      </a:r>
                      <a:r>
                        <a:rPr lang="en-US" dirty="0"/>
                        <a:t>[3]}}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{{</a:t>
                      </a:r>
                      <a:r>
                        <a:rPr lang="en-US" dirty="0" err="1"/>
                        <a:t>col:autotune_potential.csv</a:t>
                      </a:r>
                      <a:r>
                        <a:rPr lang="en-US" dirty="0"/>
                        <a:t>[4]}}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{{</a:t>
                      </a:r>
                      <a:r>
                        <a:rPr lang="en-US" dirty="0" err="1"/>
                        <a:t>col:autotune_potential.csv</a:t>
                      </a:r>
                      <a:r>
                        <a:rPr lang="en-US" dirty="0"/>
                        <a:t>[5]}}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{{</a:t>
                      </a:r>
                      <a:r>
                        <a:rPr lang="en-US" dirty="0" err="1"/>
                        <a:t>col:autotune_potential.csv</a:t>
                      </a:r>
                      <a:r>
                        <a:rPr lang="en-US" dirty="0"/>
                        <a:t>[6]}}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{{</a:t>
                      </a:r>
                      <a:r>
                        <a:rPr lang="en-US" dirty="0" err="1"/>
                        <a:t>col:autotune_potential.csv</a:t>
                      </a:r>
                      <a:r>
                        <a:rPr lang="en-US" dirty="0"/>
                        <a:t>[7]}}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9685250"/>
                  </a:ext>
                </a:extLst>
              </a:tr>
              <a:tr h="2465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2954727"/>
                  </a:ext>
                </a:extLst>
              </a:tr>
              <a:tr h="24654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1521667"/>
                  </a:ext>
                </a:extLst>
              </a:tr>
              <a:tr h="24654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2534246"/>
                  </a:ext>
                </a:extLst>
              </a:tr>
              <a:tr h="24654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37197"/>
                  </a:ext>
                </a:extLst>
              </a:tr>
              <a:tr h="24654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40138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5392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9DB3AD4-5886-DE4C-A79D-857FACABB1F2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7AA42DD-E136-1C4E-BBC9-A0F5E1C3B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Epilogue / next steps</a:t>
            </a:r>
          </a:p>
        </p:txBody>
      </p:sp>
    </p:spTree>
    <p:extLst>
      <p:ext uri="{BB962C8B-B14F-4D97-AF65-F5344CB8AC3E}">
        <p14:creationId xmlns:p14="http://schemas.microsoft.com/office/powerpoint/2010/main" val="2630453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9307937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Teradata Colors 2018">
      <a:dk1>
        <a:srgbClr val="6B767D"/>
      </a:dk1>
      <a:lt1>
        <a:srgbClr val="FFFFFF"/>
      </a:lt1>
      <a:dk2>
        <a:srgbClr val="384851"/>
      </a:dk2>
      <a:lt2>
        <a:srgbClr val="E7E6E6"/>
      </a:lt2>
      <a:accent1>
        <a:srgbClr val="F3753F"/>
      </a:accent1>
      <a:accent2>
        <a:srgbClr val="384851"/>
      </a:accent2>
      <a:accent3>
        <a:srgbClr val="00B2B1"/>
      </a:accent3>
      <a:accent4>
        <a:srgbClr val="FEC64D"/>
      </a:accent4>
      <a:accent5>
        <a:srgbClr val="0098C9"/>
      </a:accent5>
      <a:accent6>
        <a:srgbClr val="000000"/>
      </a:accent6>
      <a:hlink>
        <a:srgbClr val="000000"/>
      </a:hlink>
      <a:folHlink>
        <a:srgbClr val="6B767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19 Generic Teradata Template - Minimal" id="{39A00911-2665-3B4B-87DC-00D7127D7FDF}" vid="{EC6E185F-445C-F846-8DE9-61327FB2625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142CB505444CE45B67D97A18A4C306A" ma:contentTypeVersion="0" ma:contentTypeDescription="Create a new document." ma:contentTypeScope="" ma:versionID="50e079853f9ec040d2a30adbbde6ee65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5e97a6f37767e4c84f18c2cfb95bf7a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49647F1-7481-497C-BFCD-436328A8BAC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19C64E80-8200-4669-BC3C-EA57A9064010}">
  <ds:schemaRefs>
    <ds:schemaRef ds:uri="http://schemas.microsoft.com/office/infopath/2007/PartnerControls"/>
    <ds:schemaRef ds:uri="http://schemas.openxmlformats.org/package/2006/metadata/core-properties"/>
    <ds:schemaRef ds:uri="56123433-40cc-482a-838d-44eebed83084"/>
    <ds:schemaRef ds:uri="http://purl.org/dc/elements/1.1/"/>
    <ds:schemaRef ds:uri="http://purl.org/dc/dcmitype/"/>
    <ds:schemaRef ds:uri="7d2247ee-dcae-49b5-8e6a-08fc19cc9b93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D03F60F6-267C-4F0B-90AC-53495EF22DB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8</TotalTime>
  <Words>72</Words>
  <Application>Microsoft Macintosh PowerPoint</Application>
  <PresentationFormat>Widescreen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Arial Regular</vt:lpstr>
      <vt:lpstr>Courier New</vt:lpstr>
      <vt:lpstr>Theme1</vt:lpstr>
      <vt:lpstr>PowerPoint Presentation</vt:lpstr>
      <vt:lpstr>Preamble / introduction to AutoTune</vt:lpstr>
      <vt:lpstr>Would my system benefit?</vt:lpstr>
      <vt:lpstr>Epilogue / next steps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Hilton, Stephen</dc:creator>
  <cp:lastModifiedBy>Hilton, Stephen</cp:lastModifiedBy>
  <cp:revision>3</cp:revision>
  <dcterms:created xsi:type="dcterms:W3CDTF">2020-08-03T17:24:02Z</dcterms:created>
  <dcterms:modified xsi:type="dcterms:W3CDTF">2020-08-03T17:49:41Z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0x010100B142CB505444CE45B67D97A18A4C306A</vt:lpwstr>
  </property>
</Properties>
</file>