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8"/>
  </p:notesMasterIdLst>
  <p:sldIdLst>
    <p:sldId id="309"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86092"/>
  </p:normalViewPr>
  <p:slideViewPr>
    <p:cSldViewPr snapToObjects="1">
      <p:cViewPr varScale="1">
        <p:scale>
          <a:sx n="59" d="100"/>
          <a:sy n="59" d="100"/>
        </p:scale>
        <p:origin x="648" y="78"/>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2</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795497"/>
            <a:chOff x="812462" y="1646497"/>
            <a:chExt cx="2185605" cy="795497"/>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461665"/>
            </a:xfrm>
            <a:prstGeom prst="rect">
              <a:avLst/>
            </a:prstGeom>
            <a:noFill/>
          </p:spPr>
          <p:txBody>
            <a:bodyPr wrap="square" rtlCol="0">
              <a:spAutoFit/>
            </a:bodyPr>
            <a:lstStyle/>
            <a:p>
              <a:r>
                <a:rPr lang="en-US" sz="1200" dirty="0"/>
                <a:t>{{</a:t>
              </a:r>
              <a:r>
                <a:rPr lang="en-US" sz="1200" dirty="0" err="1"/>
                <a:t>val:dat_index_count_for_pptx.csv</a:t>
              </a:r>
              <a:r>
                <a:rPr lang="en-US" sz="1200" dirty="0"/>
                <a:t>[1:3]}}</a:t>
              </a:r>
              <a:r>
                <a:rPr lang="en-IN" sz="1200" dirty="0">
                  <a:solidFill>
                    <a:schemeClr val="tx2"/>
                  </a:solidFill>
                  <a:latin typeface="Arial" pitchFamily="34" charset="0"/>
                  <a:cs typeface="Arial" pitchFamily="34" charset="0"/>
                </a:rPr>
                <a:t> 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80,836 SET tables out of 91,668 (88%)</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160,578 Global Temporary Tables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 Join Indexes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980163"/>
            <a:chOff x="642967" y="1646497"/>
            <a:chExt cx="2436333" cy="980163"/>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 Check Column Constraints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251 Primary Key Constraints</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128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1,339,686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3" y="2780928"/>
            <a:ext cx="2185605" cy="610831"/>
            <a:chOff x="812462" y="1646497"/>
            <a:chExt cx="2185605" cy="61083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6,985 PPI Defined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165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3,788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72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50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267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196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p:txBody>
          <a:bodyPr/>
          <a:lstStyle/>
          <a:p>
            <a:r>
              <a:rPr lang="en-US"/>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88%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199</TotalTime>
  <Words>839</Words>
  <Application>Microsoft Office PowerPoint</Application>
  <PresentationFormat>Widescreen</PresentationFormat>
  <Paragraphs>76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System Font Regular</vt:lpstr>
      <vt:lpstr>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18</cp:revision>
  <dcterms:created xsi:type="dcterms:W3CDTF">2020-06-22T08:08:24Z</dcterms:created>
  <dcterms:modified xsi:type="dcterms:W3CDTF">2020-08-10T14:34:45Z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