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092"/>
  </p:normalViewPr>
  <p:slideViewPr>
    <p:cSldViewPr snapToObjects="1">
      <p:cViewPr varScale="1">
        <p:scale>
          <a:sx n="69" d="100"/>
          <a:sy n="69" d="100"/>
        </p:scale>
        <p:origin x="582" y="48"/>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r>
                <a:rPr lang="en-IN" dirty="0"/>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28687" y="3073493"/>
            <a:ext cx="753490" cy="62313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1"/>
            <a:ext cx="2068743" cy="688990"/>
            <a:chOff x="852617" y="1672397"/>
            <a:chExt cx="2201335" cy="809624"/>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5424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val:dat_snowflake_indextype.csv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anose="020B0604020202020204"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328536" y="3100392"/>
            <a:ext cx="2979101" cy="2272824"/>
            <a:chOff x="812462" y="1646497"/>
            <a:chExt cx="2647028" cy="2272824"/>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938992"/>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anose="020B0604020202020204" pitchFamily="34" charset="0"/>
                  <a:cs typeface="Arial" panose="020B0604020202020204" pitchFamily="34" charset="0"/>
                </a:rPr>
                <a:t>{{</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[1:3]}} SET tables out of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[1:4]}}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[1:5]}}%)</a:t>
              </a:r>
            </a:p>
            <a:p>
              <a:pPr marL="171450" indent="-171450">
                <a:buFont typeface="Arial" panose="020B0604020202020204" pitchFamily="34" charset="0"/>
                <a:buChar char="•"/>
              </a:pPr>
              <a:r>
                <a:rPr lang="nl-NL" sz="1200" dirty="0">
                  <a:solidFill>
                    <a:schemeClr val="tx2"/>
                  </a:solidFill>
                  <a:latin typeface="Arial" pitchFamily="34" charset="0"/>
                  <a:cs typeface="Arial" pitchFamily="34" charset="0"/>
                </a:rPr>
                <a:t>{{val:dat_snowflake_usage_per_type.csv[1:5]}}</a:t>
              </a:r>
              <a:r>
                <a:rPr lang="en-IN" sz="1200" dirty="0">
                  <a:solidFill>
                    <a:schemeClr val="tx2"/>
                  </a:solidFill>
                  <a:latin typeface="Arial" pitchFamily="34" charset="0"/>
                  <a:cs typeface="Arial" pitchFamily="34" charset="0"/>
                </a:rPr>
                <a:t>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967778"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69160"/>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Check Column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[1:4]}}</a:t>
              </a:r>
              <a:r>
                <a:rPr lang="en-IN" sz="1200" dirty="0">
                  <a:solidFill>
                    <a:schemeClr val="tx2"/>
                  </a:solidFill>
                  <a:latin typeface="Arial" pitchFamily="34" charset="0"/>
                  <a:cs typeface="Arial" pitchFamily="34" charset="0"/>
                </a:rPr>
                <a:t> Primary Key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itchFamily="34" charset="0"/>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val:dat_dbobject_count_per_column_format.csv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anose="020B0604020202020204" pitchFamily="34" charset="0"/>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943021"/>
            <a:ext cx="2185605" cy="702003"/>
            <a:chOff x="812462" y="1739991"/>
            <a:chExt cx="2185605" cy="702003"/>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INTERVAL</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[1:4]}} </a:t>
              </a:r>
              <a:r>
                <a:rPr lang="en-IN" sz="1200" dirty="0">
                  <a:solidFill>
                    <a:schemeClr val="tx2"/>
                  </a:solidFill>
                  <a:latin typeface="Arial" pitchFamily="34" charset="0"/>
                  <a:cs typeface="Arial" pitchFamily="34" charset="0"/>
                </a:rPr>
                <a:t> PERIOD</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[1:5]}} </a:t>
              </a:r>
              <a:r>
                <a:rPr lang="en-IN" sz="1200" dirty="0">
                  <a:solidFill>
                    <a:schemeClr val="tx2"/>
                  </a:solidFill>
                  <a:latin typeface="Arial" pitchFamily="34" charset="0"/>
                  <a:cs typeface="Arial" pitchFamily="34" charset="0"/>
                </a:rPr>
                <a:t> NUMBER</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[1:6]}}</a:t>
              </a:r>
              <a:r>
                <a:rPr lang="en-IN" sz="1200" dirty="0">
                  <a:solidFill>
                    <a:schemeClr val="tx2"/>
                  </a:solidFill>
                  <a:latin typeface="Arial" pitchFamily="34" charset="0"/>
                  <a:cs typeface="Arial" pitchFamily="34" charset="0"/>
                </a:rPr>
                <a:t> BLOB &gt; 8MB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[1:7]}} </a:t>
              </a:r>
              <a:r>
                <a:rPr lang="en-IN" sz="1200" dirty="0">
                  <a:solidFill>
                    <a:schemeClr val="tx2"/>
                  </a:solidFill>
                  <a:latin typeface="Arial" pitchFamily="34" charset="0"/>
                  <a:cs typeface="Arial" pitchFamily="34" charset="0"/>
                </a:rPr>
                <a:t> CLOB &gt; 16MB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[1:8]}}</a:t>
              </a:r>
              <a:r>
                <a:rPr lang="en-IN" sz="1200" dirty="0">
                  <a:solidFill>
                    <a:schemeClr val="tx2"/>
                  </a:solidFill>
                  <a:latin typeface="Arial" pitchFamily="34" charset="0"/>
                  <a:cs typeface="Arial" pitchFamily="34" charset="0"/>
                </a:rPr>
                <a:t> XML/JSON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[1:9]}}</a:t>
              </a:r>
              <a:r>
                <a:rPr lang="en-IN" sz="1200" dirty="0">
                  <a:solidFill>
                    <a:schemeClr val="tx2"/>
                  </a:solidFill>
                  <a:latin typeface="Arial" pitchFamily="34" charset="0"/>
                  <a:cs typeface="Arial" pitchFamily="34" charset="0"/>
                </a:rPr>
                <a:t>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88%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Theme1</Template>
  <TotalTime>261</TotalTime>
  <Words>1083</Words>
  <Application>Microsoft Office PowerPoint</Application>
  <PresentationFormat>Widescreen</PresentationFormat>
  <Paragraphs>77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61</cp:revision>
  <dcterms:created xsi:type="dcterms:W3CDTF">2020-06-22T08:08:24Z</dcterms:created>
  <dcterms:modified xsi:type="dcterms:W3CDTF">2020-08-26T18:39:28Z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