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6"/>
  </p:notesMasterIdLst>
  <p:handoutMasterIdLst>
    <p:handoutMasterId r:id="rId7"/>
  </p:handoutMasterIdLst>
  <p:sldIdLst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76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6/8/20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By The Numbers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46A31E-CCE9-D446-9C91-3BDB4EF88539}"/>
              </a:ext>
            </a:extLst>
          </p:cNvPr>
          <p:cNvSpPr/>
          <p:nvPr/>
        </p:nvSpPr>
        <p:spPr>
          <a:xfrm>
            <a:off x="1432308" y="2169363"/>
            <a:ext cx="4102124" cy="216475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lvl="0">
              <a:defRPr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Arial" panose="020B0604020202020204"/>
              </a:rPr>
              <a:t>{{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Arial" panose="020B0604020202020204"/>
              </a:rPr>
              <a:t>val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</a:rPr>
              <a:t>:user_counts.csv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[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Arial" panose="020B0604020202020204"/>
              </a:rPr>
              <a:t>2:3]}}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{{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</a:rPr>
              <a:t>val:user_counts.csv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[2:2]}}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Active users in quarter</a:t>
            </a:r>
          </a:p>
          <a:p>
            <a:pPr lvl="0">
              <a:defRPr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{{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</a:rPr>
              <a:t>val:concurrency_maxpeak.csv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[1:1]}}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Peak concurrent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6987209" y="625128"/>
            <a:ext cx="4472293" cy="560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{{pic:concurrency.heatmap_Concurrency_95Pctl.png}}</a:t>
            </a:r>
          </a:p>
        </p:txBody>
      </p:sp>
    </p:spTree>
    <p:extLst>
      <p:ext uri="{BB962C8B-B14F-4D97-AF65-F5344CB8AC3E}">
        <p14:creationId xmlns:p14="http://schemas.microsoft.com/office/powerpoint/2010/main" val="32494237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59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Regular</vt:lpstr>
      <vt:lpstr>Courier New</vt:lpstr>
      <vt:lpstr>Theme1</vt:lpstr>
      <vt:lpstr>Consumption By The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Consumption By The Numbers</dc:title>
  <dc:creator>Hilton, Stephen</dc:creator>
  <cp:lastModifiedBy>Hilton, Stephen</cp:lastModifiedBy>
  <cp:revision>8</cp:revision>
  <dcterms:created xsi:type="dcterms:W3CDTF">2020-06-04T05:57:11Z</dcterms:created>
  <dcterms:modified xsi:type="dcterms:W3CDTF">2020-06-08T16:58:17Z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