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9" r:id="rId6"/>
    <p:sldId id="290" r:id="rId7"/>
    <p:sldId id="291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  <a:srgbClr val="394851"/>
    <a:srgbClr val="898C92"/>
    <a:srgbClr val="F3753F"/>
    <a:srgbClr val="F37440"/>
    <a:srgbClr val="00B2B2"/>
    <a:srgbClr val="16A3CC"/>
    <a:srgbClr val="737373"/>
    <a:srgbClr val="394951"/>
    <a:srgbClr val="FFC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7770"/>
    <p:restoredTop sz="95982"/>
  </p:normalViewPr>
  <p:slideViewPr>
    <p:cSldViewPr snapToGrid="0" snapToObjects="1">
      <p:cViewPr varScale="1">
        <p:scale>
          <a:sx n="117" d="100"/>
          <a:sy n="117" d="100"/>
        </p:scale>
        <p:origin x="808" y="18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8/3/20</a:t>
            </a:fld>
            <a:endParaRPr lang="en-US" dirty="0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8/3/20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19ED8FC-CD06-D246-8090-BA8BDAB902B1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8B61AA-6CB5-4548-8A30-7092021DB903}"/>
              </a:ext>
            </a:extLst>
          </p:cNvPr>
          <p:cNvSpPr/>
          <p:nvPr userDrawn="1"/>
        </p:nvSpPr>
        <p:spPr>
          <a:xfrm>
            <a:off x="439386" y="6388923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3"/>
            <a:ext cx="11565346" cy="6236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FBDA82-7791-114A-823E-0184D1BF1B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6AC677-1009-7C40-80EF-D192F410E1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749994-227C-414C-9A58-F1F52D7FF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DBD6208-4E1F-214A-9C6D-DAB628D128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2019</a:t>
            </a:r>
          </a:p>
        </p:txBody>
      </p:sp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5007082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600046"/>
            <a:ext cx="5007082" cy="4609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274634-0E08-554B-BDC8-B320B1AE1D62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6A93C-1E39-334D-86E6-E06E46B7D58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ED13C-49AE-E94D-997A-0947256A800C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F79F-5253-E14E-A839-6C3426162D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D88B2-A4D3-2F4D-8430-02993C9C04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6415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C45865-706D-F44C-A757-AB917B81EAB7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0A70E-02E0-CD49-AC8A-4D0C1B2D89F4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AA7C57-2DB5-3E48-BA66-9948F8E12A42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F37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5B385C3-6707-3242-9933-D6320BEE4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4615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3DA471-06B7-A040-918A-DAFBF85F49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13670" y="6349429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587482" y="6446965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9" r:id="rId2"/>
    <p:sldLayoutId id="2147483774" r:id="rId3"/>
    <p:sldLayoutId id="2147483794" r:id="rId4"/>
    <p:sldLayoutId id="2147483773" r:id="rId5"/>
    <p:sldLayoutId id="2147483781" r:id="rId6"/>
    <p:sldLayoutId id="2147483782" r:id="rId7"/>
    <p:sldLayoutId id="2147483783" r:id="rId8"/>
    <p:sldLayoutId id="2147483793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0"/>
        </a:spcBef>
        <a:buFont typeface="Courier New" panose="02070309020205020404" pitchFamily="49" charset="0"/>
        <a:buChar char="o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D2EDFFC-8BBB-6E49-B5A5-8D81F4D14C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AutoTune</a:t>
            </a:r>
            <a:r>
              <a:rPr lang="en-US" dirty="0"/>
              <a:t> Sample </a:t>
            </a:r>
            <a:r>
              <a:rPr lang="en-US" dirty="0" err="1"/>
              <a:t>PPTx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62EAF12-727C-BA44-B72E-151774AC12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264EEBE-8E68-5E4B-AF2C-D85570DF05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9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DB3AD4-5886-DE4C-A79D-857FACABB1F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AA42DD-E136-1C4E-BBC9-A0F5E1C3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 / introduction to </a:t>
            </a:r>
            <a:r>
              <a:rPr lang="en-US" dirty="0" err="1"/>
              <a:t>AutoTune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6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 my system benefit?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736996-6D1C-194E-85B3-A608E2C94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68986"/>
              </p:ext>
            </p:extLst>
          </p:nvPr>
        </p:nvGraphicFramePr>
        <p:xfrm>
          <a:off x="587482" y="1808237"/>
          <a:ext cx="10785566" cy="2743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544942858"/>
                    </a:ext>
                  </a:extLst>
                </a:gridCol>
                <a:gridCol w="3287486">
                  <a:extLst>
                    <a:ext uri="{9D8B030D-6E8A-4147-A177-3AD203B41FA5}">
                      <a16:colId xmlns:a16="http://schemas.microsoft.com/office/drawing/2014/main" val="318077086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1755246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934969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710831104"/>
                    </a:ext>
                  </a:extLst>
                </a:gridCol>
              </a:tblGrid>
              <a:tr h="246542">
                <a:tc>
                  <a:txBody>
                    <a:bodyPr/>
                    <a:lstStyle/>
                    <a:p>
                      <a:r>
                        <a:rPr lang="en-US" dirty="0"/>
                        <a:t>{{</a:t>
                      </a:r>
                      <a:r>
                        <a:rPr lang="en-US" dirty="0" err="1"/>
                        <a:t>col:autotune_potential.csv</a:t>
                      </a:r>
                      <a:r>
                        <a:rPr lang="en-US" dirty="0"/>
                        <a:t>[3]}}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{{</a:t>
                      </a:r>
                      <a:r>
                        <a:rPr lang="en-US" dirty="0" err="1"/>
                        <a:t>col:autotune_potential.csv</a:t>
                      </a:r>
                      <a:r>
                        <a:rPr lang="en-US" dirty="0"/>
                        <a:t>[4]}}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{{</a:t>
                      </a:r>
                      <a:r>
                        <a:rPr lang="en-US" dirty="0" err="1"/>
                        <a:t>col:autotune_potential.csv</a:t>
                      </a:r>
                      <a:r>
                        <a:rPr lang="en-US" dirty="0"/>
                        <a:t>[5]}}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{{</a:t>
                      </a:r>
                      <a:r>
                        <a:rPr lang="en-US" dirty="0" err="1"/>
                        <a:t>col:autotune_potential.csv</a:t>
                      </a:r>
                      <a:r>
                        <a:rPr lang="en-US" dirty="0"/>
                        <a:t>[6]}}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{{</a:t>
                      </a:r>
                      <a:r>
                        <a:rPr lang="en-US" dirty="0" err="1"/>
                        <a:t>col:autotune_potential.csv</a:t>
                      </a:r>
                      <a:r>
                        <a:rPr lang="en-US" dirty="0"/>
                        <a:t>[7]}}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685250"/>
                  </a:ext>
                </a:extLst>
              </a:tr>
              <a:tr h="2465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954727"/>
                  </a:ext>
                </a:extLst>
              </a:tr>
              <a:tr h="246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521667"/>
                  </a:ext>
                </a:extLst>
              </a:tr>
              <a:tr h="246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534246"/>
                  </a:ext>
                </a:extLst>
              </a:tr>
              <a:tr h="246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7197"/>
                  </a:ext>
                </a:extLst>
              </a:tr>
              <a:tr h="2465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01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39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DB3AD4-5886-DE4C-A79D-857FACABB1F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AA42DD-E136-1C4E-BBC9-A0F5E1C3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Epilogue / next steps</a:t>
            </a:r>
          </a:p>
        </p:txBody>
      </p:sp>
    </p:spTree>
    <p:extLst>
      <p:ext uri="{BB962C8B-B14F-4D97-AF65-F5344CB8AC3E}">
        <p14:creationId xmlns:p14="http://schemas.microsoft.com/office/powerpoint/2010/main" val="263045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30793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 Generic Teradata Template - Minimal" id="{39A00911-2665-3B4B-87DC-00D7127D7FDF}" vid="{EC6E185F-445C-F846-8DE9-61327FB26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42CB505444CE45B67D97A18A4C306A" ma:contentTypeVersion="0" ma:contentTypeDescription="Create a new document." ma:contentTypeScope="" ma:versionID="50e079853f9ec040d2a30adbbde6ee6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97a6f37767e4c84f18c2cfb95bf7a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C64E80-8200-4669-BC3C-EA57A9064010}">
  <ds:schemaRefs>
    <ds:schemaRef ds:uri="http://schemas.microsoft.com/office/infopath/2007/PartnerControls"/>
    <ds:schemaRef ds:uri="http://schemas.openxmlformats.org/package/2006/metadata/core-properties"/>
    <ds:schemaRef ds:uri="56123433-40cc-482a-838d-44eebed83084"/>
    <ds:schemaRef ds:uri="http://purl.org/dc/elements/1.1/"/>
    <ds:schemaRef ds:uri="http://purl.org/dc/dcmitype/"/>
    <ds:schemaRef ds:uri="7d2247ee-dcae-49b5-8e6a-08fc19cc9b93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49647F1-7481-497C-BFCD-436328A8BA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03F60F6-267C-4F0B-90AC-53495EF22D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72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Regular</vt:lpstr>
      <vt:lpstr>Courier New</vt:lpstr>
      <vt:lpstr>Theme1</vt:lpstr>
      <vt:lpstr>PowerPoint Presentation</vt:lpstr>
      <vt:lpstr>Preamble / introduction to AutoTune</vt:lpstr>
      <vt:lpstr>Would my system benefit?</vt:lpstr>
      <vt:lpstr>Epilogue / 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Hilton, Stephen</dc:creator>
  <cp:lastModifiedBy>Hilton, Stephen</cp:lastModifiedBy>
  <cp:revision>4</cp:revision>
  <dcterms:created xsi:type="dcterms:W3CDTF">2020-08-03T17:24:02Z</dcterms:created>
  <dcterms:modified xsi:type="dcterms:W3CDTF">2020-08-03T17:53:19Z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0x010100B142CB505444CE45B67D97A18A4C306A</vt:lpwstr>
  </property>
</Properties>
</file>