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4"/>
  </p:sldMasterIdLst>
  <p:notesMasterIdLst>
    <p:notesMasterId r:id="rId10"/>
  </p:notesMasterIdLst>
  <p:handoutMasterIdLst>
    <p:handoutMasterId r:id="rId11"/>
  </p:handoutMasterIdLst>
  <p:sldIdLst>
    <p:sldId id="256" r:id="rId5"/>
    <p:sldId id="289" r:id="rId6"/>
    <p:sldId id="290" r:id="rId7"/>
    <p:sldId id="291" r:id="rId8"/>
    <p:sldId id="27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1717"/>
    <a:srgbClr val="394851"/>
    <a:srgbClr val="898C92"/>
    <a:srgbClr val="F3753F"/>
    <a:srgbClr val="F37440"/>
    <a:srgbClr val="00B2B2"/>
    <a:srgbClr val="16A3CC"/>
    <a:srgbClr val="737373"/>
    <a:srgbClr val="394951"/>
    <a:srgbClr val="FFC7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70"/>
    <p:restoredTop sz="95982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8/3/20</a:t>
            </a:fld>
            <a:endParaRPr lang="en-US" dirty="0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 dirty="0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8/3/20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19ED8FC-CD06-D246-8090-BA8BDAB902B1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8B61AA-6CB5-4548-8A30-7092021DB903}"/>
              </a:ext>
            </a:extLst>
          </p:cNvPr>
          <p:cNvSpPr/>
          <p:nvPr userDrawn="1"/>
        </p:nvSpPr>
        <p:spPr>
          <a:xfrm>
            <a:off x="439386" y="6388923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B2D26A-1641-EA46-BA7A-35D7C54DB8DE}"/>
              </a:ext>
            </a:extLst>
          </p:cNvPr>
          <p:cNvSpPr/>
          <p:nvPr/>
        </p:nvSpPr>
        <p:spPr>
          <a:xfrm>
            <a:off x="311727" y="310393"/>
            <a:ext cx="11565346" cy="62362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413D24-3B95-1C42-AB05-3DB6C7117B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2615" y="310393"/>
            <a:ext cx="4151376" cy="623620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7FBDA82-7791-114A-823E-0184D1BF1BF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9150" y="3163643"/>
            <a:ext cx="2554284" cy="484991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6AC677-1009-7C40-80EF-D192F410E13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070677" y="1132699"/>
            <a:ext cx="6571596" cy="2416413"/>
          </a:xfrm>
          <a:noFill/>
        </p:spPr>
        <p:txBody>
          <a:bodyPr wrap="square" lIns="91440" tIns="0" rIns="9144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3600" b="1">
                <a:solidFill>
                  <a:schemeClr val="accent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24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Presentation Title Multiple Line Title Length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A8749994-227C-414C-9A58-F1F52D7FF59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5070677" y="3739584"/>
            <a:ext cx="6571596" cy="1269714"/>
          </a:xfrm>
          <a:noFill/>
        </p:spPr>
        <p:txBody>
          <a:bodyPr wrap="square" lIns="91440" tIns="0" rIns="91440" b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​"/>
              <a:tabLst>
                <a:tab pos="457200" algn="l"/>
              </a:tabLst>
              <a:defRPr sz="2400" b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24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r>
              <a:rPr lang="en-US" dirty="0">
                <a:effectLst/>
                <a:latin typeface="Arial" panose="020B0604020202020204" pitchFamily="34" charset="0"/>
              </a:rPr>
              <a:t>Subtitle Placeholder Multiple Line Title </a:t>
            </a:r>
            <a:br>
              <a:rPr lang="en-US" dirty="0">
                <a:effectLst/>
                <a:latin typeface="Arial" panose="020B0604020202020204" pitchFamily="34" charset="0"/>
              </a:rPr>
            </a:br>
            <a:r>
              <a:rPr lang="en-US" dirty="0">
                <a:effectLst/>
                <a:latin typeface="Arial" panose="020B0604020202020204" pitchFamily="34" charset="0"/>
              </a:rPr>
              <a:t>Length Which Extends To Two Lines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DDBD6208-4E1F-214A-9C6D-DAB628D128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070677" y="5137104"/>
            <a:ext cx="6571596" cy="643718"/>
          </a:xfrm>
          <a:noFill/>
        </p:spPr>
        <p:txBody>
          <a:bodyPr wrap="square" lIns="91440" tIns="0" rIns="91440" bIns="0" anchor="b" anchorCtr="0">
            <a:no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1800" b="0">
                <a:solidFill>
                  <a:schemeClr val="bg1">
                    <a:lumMod val="85000"/>
                  </a:schemeClr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24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b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r>
              <a:rPr lang="en-US" b="1" dirty="0">
                <a:effectLst/>
                <a:latin typeface="Arial" panose="020B0604020202020204" pitchFamily="34" charset="0"/>
              </a:rPr>
              <a:t>Presenter Name</a:t>
            </a:r>
            <a:r>
              <a:rPr lang="en-US" dirty="0">
                <a:effectLst/>
                <a:latin typeface="Arial" panose="020B0604020202020204" pitchFamily="34" charset="0"/>
              </a:rPr>
              <a:t>, Presenter Title </a:t>
            </a:r>
            <a:br>
              <a:rPr lang="en-US" dirty="0">
                <a:effectLst/>
                <a:latin typeface="Arial" panose="020B0604020202020204" pitchFamily="34" charset="0"/>
              </a:rPr>
            </a:br>
            <a:r>
              <a:rPr lang="en-US" dirty="0">
                <a:effectLst/>
                <a:latin typeface="Arial" panose="020B0604020202020204" pitchFamily="34" charset="0"/>
              </a:rPr>
              <a:t>Month #, 2019</a:t>
            </a:r>
          </a:p>
        </p:txBody>
      </p:sp>
    </p:spTree>
    <p:extLst>
      <p:ext uri="{BB962C8B-B14F-4D97-AF65-F5344CB8AC3E}">
        <p14:creationId xmlns:p14="http://schemas.microsoft.com/office/powerpoint/2010/main" val="259152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/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1600200"/>
            <a:ext cx="6988175" cy="4610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600200"/>
            <a:ext cx="5007082" cy="4610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600046"/>
            <a:ext cx="5007082" cy="4609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429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274634-0E08-554B-BDC8-B320B1AE1D62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A6A93C-1E39-334D-86E6-E06E46B7D588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5ED13C-49AE-E94D-997A-0947256A800C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EBF79F-5253-E14E-A839-6C3426162D3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4927" y="3620043"/>
            <a:ext cx="11562146" cy="391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22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>
                <a:effectLst/>
                <a:latin typeface="Arial" panose="020B0604020202020204" pitchFamily="34" charset="0"/>
              </a:rPr>
              <a:t>Subtitle Placeholder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AD88B2-A4D3-2F4D-8430-02993C9C04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4927" y="2675509"/>
            <a:ext cx="11562146" cy="928687"/>
          </a:xfrm>
        </p:spPr>
        <p:txBody>
          <a:bodyPr t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Divider 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1364154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E284A5-52D4-8248-9994-D0170CAABD85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3ED540-6ECC-2942-B690-AC4C269DE378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822F4F-95EB-1E40-AA80-EC7B49667196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643405D-EA58-B94C-A9D2-BB181E7F76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4927" y="3620043"/>
            <a:ext cx="11562146" cy="391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2200" smtClean="0">
                <a:solidFill>
                  <a:schemeClr val="tx2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>
                <a:effectLst/>
                <a:latin typeface="Arial" panose="020B0604020202020204" pitchFamily="34" charset="0"/>
              </a:rPr>
              <a:t>Subtitle Placeholder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D8EDE4DD-7794-F84D-8B90-2BC2915013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4927" y="2675509"/>
            <a:ext cx="11562146" cy="928687"/>
          </a:xfrm>
        </p:spPr>
        <p:txBody>
          <a:bodyPr t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85957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0C45865-706D-F44C-A757-AB917B81EAB7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10A70E-02E0-CD49-AC8A-4D0C1B2D89F4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AA7C57-2DB5-3E48-BA66-9948F8E12A42}"/>
              </a:ext>
            </a:extLst>
          </p:cNvPr>
          <p:cNvSpPr/>
          <p:nvPr userDrawn="1"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F374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643405D-EA58-B94C-A9D2-BB181E7F76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4927" y="3620043"/>
            <a:ext cx="11562146" cy="391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2200" smtClean="0">
                <a:solidFill>
                  <a:schemeClr val="tx2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>
                <a:effectLst/>
                <a:latin typeface="Arial" panose="020B0604020202020204" pitchFamily="34" charset="0"/>
              </a:rPr>
              <a:t>Subtitle Placeholder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45B385C3-6707-3242-9933-D6320BEE45C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4927" y="2675509"/>
            <a:ext cx="11562146" cy="928687"/>
          </a:xfrm>
        </p:spPr>
        <p:txBody>
          <a:bodyPr t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1146156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C7F7CF2-A577-2546-9316-0CC2160E4A6F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F2EC81-72AE-A74F-A934-235E12C98EA9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231912-DD3F-DA41-B87E-CFF4C88B787B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A93CFA-D12D-1748-9E4C-3BBC9D29A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774" y="5441338"/>
            <a:ext cx="1787250" cy="3393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0299BF-3553-784B-AB74-5F461FA0CDB4}"/>
              </a:ext>
            </a:extLst>
          </p:cNvPr>
          <p:cNvSpPr txBox="1"/>
          <p:nvPr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0" dirty="0">
                <a:solidFill>
                  <a:schemeClr val="accent1"/>
                </a:solidFill>
              </a:rPr>
              <a:t>Thank you.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A0EDCA-D6E9-4749-ADC1-6D9106036384}"/>
              </a:ext>
            </a:extLst>
          </p:cNvPr>
          <p:cNvSpPr txBox="1"/>
          <p:nvPr/>
        </p:nvSpPr>
        <p:spPr>
          <a:xfrm>
            <a:off x="-3200" y="5992626"/>
            <a:ext cx="12195200" cy="294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©2018 Teradata</a:t>
            </a:r>
            <a:endParaRPr lang="en-US" sz="1000" b="1" dirty="0">
              <a:solidFill>
                <a:schemeClr val="bg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A011A7-DFB2-DB44-9E1C-CC59AB0FCB81}"/>
              </a:ext>
            </a:extLst>
          </p:cNvPr>
          <p:cNvSpPr/>
          <p:nvPr userDrawn="1"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43DA471-06B7-A040-918A-DAFBF85F49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00774" y="5441338"/>
            <a:ext cx="1787250" cy="3393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E0CA0D1-A0A5-134A-8AB5-0B7C7F583103}"/>
              </a:ext>
            </a:extLst>
          </p:cNvPr>
          <p:cNvSpPr txBox="1"/>
          <p:nvPr userDrawn="1"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4028066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395492"/>
            <a:ext cx="10515600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24ABD9-A1BC-F54C-83F3-D55EF0575089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413670" y="6349429"/>
            <a:ext cx="1140032" cy="215339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509751" y="6393655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 dirty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600200"/>
            <a:ext cx="10515600" cy="4610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587482" y="6446965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9" r:id="rId2"/>
    <p:sldLayoutId id="2147483774" r:id="rId3"/>
    <p:sldLayoutId id="2147483794" r:id="rId4"/>
    <p:sldLayoutId id="2147483773" r:id="rId5"/>
    <p:sldLayoutId id="2147483781" r:id="rId6"/>
    <p:sldLayoutId id="2147483782" r:id="rId7"/>
    <p:sldLayoutId id="2147483783" r:id="rId8"/>
    <p:sldLayoutId id="2147483793" r:id="rId9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0"/>
        </a:spcBef>
        <a:buFont typeface="Courier New" panose="02070309020205020404" pitchFamily="49" charset="0"/>
        <a:buChar char="o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D2EDFFC-8BBB-6E49-B5A5-8D81F4D14C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AutoTune</a:t>
            </a:r>
            <a:r>
              <a:rPr lang="en-US" dirty="0"/>
              <a:t> Sample </a:t>
            </a:r>
            <a:r>
              <a:rPr lang="en-US" dirty="0" err="1"/>
              <a:t>PPTx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62EAF12-727C-BA44-B72E-151774AC120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264EEBE-8E68-5E4B-AF2C-D85570DF05A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498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DB3AD4-5886-DE4C-A79D-857FACABB1F2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AA42DD-E136-1C4E-BBC9-A0F5E1C3B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Preamble / introduction to </a:t>
            </a:r>
            <a:r>
              <a:rPr lang="en-US" dirty="0" err="1"/>
              <a:t>AutoTune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064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C6211-6D28-D242-95D0-D5CDE6AB4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Would my system benefit?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6736996-6D1C-194E-85B3-A608E2C940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168986"/>
              </p:ext>
            </p:extLst>
          </p:nvPr>
        </p:nvGraphicFramePr>
        <p:xfrm>
          <a:off x="587482" y="1808237"/>
          <a:ext cx="10785566" cy="27432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2544942858"/>
                    </a:ext>
                  </a:extLst>
                </a:gridCol>
                <a:gridCol w="3287486">
                  <a:extLst>
                    <a:ext uri="{9D8B030D-6E8A-4147-A177-3AD203B41FA5}">
                      <a16:colId xmlns:a16="http://schemas.microsoft.com/office/drawing/2014/main" val="3180770869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717552464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9349695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710831104"/>
                    </a:ext>
                  </a:extLst>
                </a:gridCol>
              </a:tblGrid>
              <a:tr h="246542">
                <a:tc>
                  <a:txBody>
                    <a:bodyPr/>
                    <a:lstStyle/>
                    <a:p>
                      <a:r>
                        <a:rPr lang="en-US" dirty="0"/>
                        <a:t>{{</a:t>
                      </a:r>
                      <a:r>
                        <a:rPr lang="en-US" dirty="0" err="1"/>
                        <a:t>col:autotune_potential.csv</a:t>
                      </a:r>
                      <a:r>
                        <a:rPr lang="en-US" dirty="0"/>
                        <a:t>[3]}}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{{</a:t>
                      </a:r>
                      <a:r>
                        <a:rPr lang="en-US" dirty="0" err="1"/>
                        <a:t>col:autotune_potential.csv</a:t>
                      </a:r>
                      <a:r>
                        <a:rPr lang="en-US" dirty="0"/>
                        <a:t>[4]}}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{{</a:t>
                      </a:r>
                      <a:r>
                        <a:rPr lang="en-US" dirty="0" err="1"/>
                        <a:t>col:autotune_potential.csv</a:t>
                      </a:r>
                      <a:r>
                        <a:rPr lang="en-US" dirty="0"/>
                        <a:t>[5]}}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{{</a:t>
                      </a:r>
                      <a:r>
                        <a:rPr lang="en-US" dirty="0" err="1"/>
                        <a:t>col:autotune_potential.csv</a:t>
                      </a:r>
                      <a:r>
                        <a:rPr lang="en-US" dirty="0"/>
                        <a:t>[6]}}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{{</a:t>
                      </a:r>
                      <a:r>
                        <a:rPr lang="en-US" dirty="0" err="1"/>
                        <a:t>col:autotune_potential.csv</a:t>
                      </a:r>
                      <a:r>
                        <a:rPr lang="en-US" dirty="0"/>
                        <a:t>[7]}}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685250"/>
                  </a:ext>
                </a:extLst>
              </a:tr>
              <a:tr h="246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954727"/>
                  </a:ext>
                </a:extLst>
              </a:tr>
              <a:tr h="2465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521667"/>
                  </a:ext>
                </a:extLst>
              </a:tr>
              <a:tr h="2465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534246"/>
                  </a:ext>
                </a:extLst>
              </a:tr>
              <a:tr h="2465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37197"/>
                  </a:ext>
                </a:extLst>
              </a:tr>
              <a:tr h="2465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01388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419527E-534D-7A4F-A658-8711F0AEEE7C}"/>
              </a:ext>
            </a:extLst>
          </p:cNvPr>
          <p:cNvSpPr txBox="1"/>
          <p:nvPr/>
        </p:nvSpPr>
        <p:spPr>
          <a:xfrm>
            <a:off x="587482" y="1240971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System:  {{</a:t>
            </a:r>
            <a:r>
              <a:rPr lang="en-US" dirty="0" err="1"/>
              <a:t>val:autotune_potential.csv</a:t>
            </a:r>
            <a:r>
              <a:rPr lang="en-US" dirty="0"/>
              <a:t>[2,2]}}</a:t>
            </a:r>
          </a:p>
        </p:txBody>
      </p:sp>
    </p:spTree>
    <p:extLst>
      <p:ext uri="{BB962C8B-B14F-4D97-AF65-F5344CB8AC3E}">
        <p14:creationId xmlns:p14="http://schemas.microsoft.com/office/powerpoint/2010/main" val="745392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DB3AD4-5886-DE4C-A79D-857FACABB1F2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AA42DD-E136-1C4E-BBC9-A0F5E1C3B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Epilogue / next steps</a:t>
            </a:r>
          </a:p>
        </p:txBody>
      </p:sp>
    </p:spTree>
    <p:extLst>
      <p:ext uri="{BB962C8B-B14F-4D97-AF65-F5344CB8AC3E}">
        <p14:creationId xmlns:p14="http://schemas.microsoft.com/office/powerpoint/2010/main" val="2630453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930793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Teradata Colors 2018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F3753F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9 Generic Teradata Template - Minimal" id="{39A00911-2665-3B4B-87DC-00D7127D7FDF}" vid="{EC6E185F-445C-F846-8DE9-61327FB262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42CB505444CE45B67D97A18A4C306A" ma:contentTypeVersion="0" ma:contentTypeDescription="Create a new document." ma:contentTypeScope="" ma:versionID="50e079853f9ec040d2a30adbbde6ee6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e97a6f37767e4c84f18c2cfb95bf7a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03F60F6-267C-4F0B-90AC-53495EF22DB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9C64E80-8200-4669-BC3C-EA57A9064010}">
  <ds:schemaRefs>
    <ds:schemaRef ds:uri="http://schemas.microsoft.com/office/infopath/2007/PartnerControls"/>
    <ds:schemaRef ds:uri="http://schemas.openxmlformats.org/package/2006/metadata/core-properties"/>
    <ds:schemaRef ds:uri="56123433-40cc-482a-838d-44eebed83084"/>
    <ds:schemaRef ds:uri="http://purl.org/dc/elements/1.1/"/>
    <ds:schemaRef ds:uri="http://purl.org/dc/dcmitype/"/>
    <ds:schemaRef ds:uri="7d2247ee-dcae-49b5-8e6a-08fc19cc9b93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B49647F1-7481-497C-BFCD-436328A8BA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8</TotalTime>
  <Words>85</Words>
  <Application>Microsoft Macintosh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Arial Regular</vt:lpstr>
      <vt:lpstr>Courier New</vt:lpstr>
      <vt:lpstr>Theme1</vt:lpstr>
      <vt:lpstr>PowerPoint Presentation</vt:lpstr>
      <vt:lpstr>Preamble / introduction to AutoTune</vt:lpstr>
      <vt:lpstr>Would my system benefit?</vt:lpstr>
      <vt:lpstr>Epilogue / next steps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Hilton, Stephen</dc:creator>
  <cp:lastModifiedBy>Hilton, Stephen</cp:lastModifiedBy>
  <cp:revision>2</cp:revision>
  <dcterms:created xsi:type="dcterms:W3CDTF">2020-08-03T17:24:02Z</dcterms:created>
  <dcterms:modified xsi:type="dcterms:W3CDTF">2020-08-03T17:32:35Z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0x010100B142CB505444CE45B67D97A18A4C306A</vt:lpwstr>
  </property>
</Properties>
</file>