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0"/>
  </p:notesMasterIdLst>
  <p:handoutMasterIdLst>
    <p:handoutMasterId r:id="rId11"/>
  </p:handoutMasterIdLst>
  <p:sldIdLst>
    <p:sldId id="288" r:id="rId5"/>
    <p:sldId id="295" r:id="rId6"/>
    <p:sldId id="2139119240" r:id="rId7"/>
    <p:sldId id="2139119239" r:id="rId8"/>
    <p:sldId id="21391192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9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200" y="41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6/16/20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has detected PDCR or otherwise been configured to use PDCR, collection will occur daily at midnight and noon.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 Regular"/>
                <a:ea typeface="+mn-ea"/>
                <a:cs typeface="+mn-cs"/>
              </a:rPr>
              <a:t>For systems which TCA is using DBC sources, collection will occur daily at midnight, 6am, noon, and 6pm.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877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9835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  <p:sldLayoutId id="2147483795" r:id="rId10"/>
    <p:sldLayoutId id="214748379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6A31E-CCE9-D446-9C91-3BDB4EF88539}"/>
              </a:ext>
            </a:extLst>
          </p:cNvPr>
          <p:cNvSpPr/>
          <p:nvPr/>
        </p:nvSpPr>
        <p:spPr>
          <a:xfrm>
            <a:off x="1432308" y="2169363"/>
            <a:ext cx="4102124" cy="216475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lvl="0">
              <a:defRPr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{{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val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</a:rPr>
              <a:t>:user_counts.csv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2:3]}}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{{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</a:rPr>
              <a:t>val:user_counts.csv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[2:2]}}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Active users in quarter</a:t>
            </a:r>
          </a:p>
          <a:p>
            <a:pPr lvl="0">
              <a:defRPr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{{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</a:rPr>
              <a:t>val:concurrency_maxpeak.csv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[1:1]}}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Peak concurrent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6987209" y="625128"/>
            <a:ext cx="4472293" cy="560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EB3C-AECB-7746-8826-E65464B46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Improved pro-active stability monitoring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F9C6B6-D6C7-AC49-920C-A49646ED0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Telemetry Collection Agent (TCA)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3B2EE9-A0A4-43E4-BEB0-DBE0BF98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Collection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A096-FAFD-4601-AAE6-E5477B45DA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10995025" cy="46101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is Telemetry Collection Agent (TCA)?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TCA is a Viewpoint enhancement of existing Monitoring and Diagnostic tools/agents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Extend existing data collection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Auditable: SQL based logged in DBQL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</a:rPr>
              <a:t>What Data does TCA Collect?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Anonymous system logs and features usage data 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Requires Feature Usage Logging (FUL) enabled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2" descr="Telemetry and Microservices part1">
            <a:extLst>
              <a:ext uri="{FF2B5EF4-FFF2-40B4-BE49-F238E27FC236}">
                <a16:creationId xmlns:a16="http://schemas.microsoft.com/office/drawing/2014/main" id="{F5A319ED-0666-4253-B258-614B72E44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681" y="3336162"/>
            <a:ext cx="2736686" cy="27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D8BF36-9856-FD47-948A-964D61DF4ADE}"/>
              </a:ext>
            </a:extLst>
          </p:cNvPr>
          <p:cNvSpPr/>
          <p:nvPr/>
        </p:nvSpPr>
        <p:spPr>
          <a:xfrm>
            <a:off x="9693492" y="107770"/>
            <a:ext cx="237744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63046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9AE5-9131-428B-81AA-C1A427AB02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10938318" cy="46101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for {{</a:t>
            </a:r>
            <a:r>
              <a:rPr lang="en-US" b="1" u="sng" dirty="0" err="1">
                <a:solidFill>
                  <a:schemeClr val="bg2">
                    <a:lumMod val="50000"/>
                  </a:schemeClr>
                </a:solidFill>
              </a:rPr>
              <a:t>val:account.csv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[2,2]}}?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outage, improve workload mapping to known defects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users experience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Maximize value using latest Teradata software and AAS-features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Free online training throughout 2020 driving newer features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What’s in for Teradata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Improved service delivery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More intelligent recommendations 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Reduce support cost by accelerating latest software release adoption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A4912A-6273-455F-906E-CE00727D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9B5E92-B70C-FF4A-A841-15C5A0EA96AA}"/>
              </a:ext>
            </a:extLst>
          </p:cNvPr>
          <p:cNvSpPr/>
          <p:nvPr/>
        </p:nvSpPr>
        <p:spPr>
          <a:xfrm>
            <a:off x="9693492" y="107770"/>
            <a:ext cx="237744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4270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708AFE-4896-4D2E-BBD7-F80739A8B4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4" y="1878728"/>
            <a:ext cx="11262612" cy="41529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b="1" u="sng" dirty="0">
                <a:solidFill>
                  <a:schemeClr val="bg2">
                    <a:lumMod val="50000"/>
                  </a:schemeClr>
                </a:solidFill>
              </a:rPr>
              <a:t>Activities: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Teradata CS driven initiative supported by formal Change Control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CS Execute Change Control</a:t>
            </a:r>
          </a:p>
          <a:p>
            <a:pPr marL="234950" lvl="1" indent="-234950"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CSM coordinate Teradata online training enablement with Customer Education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59B998-AC9C-4C11-B935-29D076B1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Recommendation: </a:t>
            </a:r>
            <a:r>
              <a:rPr lang="en-US" dirty="0"/>
              <a:t>Enable TCA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10F63-6BD0-1842-9E85-5C3DF7AA4CCD}"/>
              </a:ext>
            </a:extLst>
          </p:cNvPr>
          <p:cNvSpPr/>
          <p:nvPr/>
        </p:nvSpPr>
        <p:spPr>
          <a:xfrm>
            <a:off x="9693492" y="107770"/>
            <a:ext cx="237744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</a:t>
            </a:r>
            <a:r>
              <a:rPr lang="en-US" dirty="0" err="1"/>
              <a:t>pic:logo.png</a:t>
            </a:r>
            <a:r>
              <a:rPr lang="en-US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1581573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285</Words>
  <Application>Microsoft Macintosh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Regular</vt:lpstr>
      <vt:lpstr>Courier New</vt:lpstr>
      <vt:lpstr>Theme1</vt:lpstr>
      <vt:lpstr>Consumption By The Numbers</vt:lpstr>
      <vt:lpstr>PowerPoint Presentation</vt:lpstr>
      <vt:lpstr>Telemetry Collection Agent</vt:lpstr>
      <vt:lpstr>Benefits</vt:lpstr>
      <vt:lpstr>Recommendation: Enable TCA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10</cp:revision>
  <dcterms:created xsi:type="dcterms:W3CDTF">2020-06-04T05:57:11Z</dcterms:created>
  <dcterms:modified xsi:type="dcterms:W3CDTF">2020-06-16T19:14:45Z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