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139118630" r:id="rId5"/>
    <p:sldId id="21391186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20633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5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does my age stack up to: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9C2FA-8BEE-334C-ACCF-CF9C68CB02BE}"/>
              </a:ext>
            </a:extLst>
          </p:cNvPr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430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>
            <a:extLst>
              <a:ext uri="{FF2B5EF4-FFF2-40B4-BE49-F238E27FC236}">
                <a16:creationId xmlns:a16="http://schemas.microsoft.com/office/drawing/2014/main" id="{F97D998F-66F4-C946-B466-CDDEBACD47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3180" y="1507067"/>
            <a:ext cx="10409902" cy="546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my birthday is {{</a:t>
            </a:r>
            <a:r>
              <a:rPr lang="en-US" dirty="0" err="1"/>
              <a:t>val:birthday.csv</a:t>
            </a:r>
            <a:r>
              <a:rPr lang="en-US"/>
              <a:t>[1:2]}}, </a:t>
            </a:r>
            <a:r>
              <a:rPr lang="en-US" dirty="0"/>
              <a:t>this is how I stack-up: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271FB2-6A94-6049-ADA9-8120440C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Comparative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8225C-05F6-6C47-9E31-48638201E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65226"/>
              </p:ext>
            </p:extLst>
          </p:nvPr>
        </p:nvGraphicFramePr>
        <p:xfrm>
          <a:off x="1497610" y="2053935"/>
          <a:ext cx="89051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390">
                  <a:extLst>
                    <a:ext uri="{9D8B030D-6E8A-4147-A177-3AD203B41FA5}">
                      <a16:colId xmlns:a16="http://schemas.microsoft.com/office/drawing/2014/main" val="2458528294"/>
                    </a:ext>
                  </a:extLst>
                </a:gridCol>
                <a:gridCol w="3018312">
                  <a:extLst>
                    <a:ext uri="{9D8B030D-6E8A-4147-A177-3AD203B41FA5}">
                      <a16:colId xmlns:a16="http://schemas.microsoft.com/office/drawing/2014/main" val="4269693628"/>
                    </a:ext>
                  </a:extLst>
                </a:gridCol>
                <a:gridCol w="1888176">
                  <a:extLst>
                    <a:ext uri="{9D8B030D-6E8A-4147-A177-3AD203B41FA5}">
                      <a16:colId xmlns:a16="http://schemas.microsoft.com/office/drawing/2014/main" val="2810796978"/>
                    </a:ext>
                  </a:extLst>
                </a:gridCol>
                <a:gridCol w="1686298">
                  <a:extLst>
                    <a:ext uri="{9D8B030D-6E8A-4147-A177-3AD203B41FA5}">
                      <a16:colId xmlns:a16="http://schemas.microsoft.com/office/drawing/2014/main" val="285799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5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5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3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8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7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2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89590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0992E82-7291-8D44-9669-A709EC67CF91}" vid="{0AB32E76-E5B9-6C4C-B74B-CB33AE845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C00D66F8C3D498D58D8B3330ED23C" ma:contentTypeVersion="11" ma:contentTypeDescription="Create a new document." ma:contentTypeScope="" ma:versionID="11126f0687a46f95933db40d99b94a3b">
  <xsd:schema xmlns:xsd="http://www.w3.org/2001/XMLSchema" xmlns:xs="http://www.w3.org/2001/XMLSchema" xmlns:p="http://schemas.microsoft.com/office/2006/metadata/properties" xmlns:ns2="56123433-40cc-482a-838d-44eebed83084" xmlns:ns3="7d2247ee-dcae-49b5-8e6a-08fc19cc9b93" targetNamespace="http://schemas.microsoft.com/office/2006/metadata/properties" ma:root="true" ma:fieldsID="82e815043d4527580b826b1c9af8fe45" ns2:_="" ns3:_="">
    <xsd:import namespace="56123433-40cc-482a-838d-44eebed83084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23433-40cc-482a-838d-44eebed830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7D0A69-7C10-4C42-B337-3FE1EF648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8CAD29-7858-4B69-9F9F-0399F0F7E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23433-40cc-482a-838d-44eebed83084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A338E5-26D2-4988-85C9-AE66D978EB05}">
  <ds:schemaRefs>
    <ds:schemaRef ds:uri="http://purl.org/dc/terms/"/>
    <ds:schemaRef ds:uri="http://schemas.openxmlformats.org/package/2006/metadata/core-properties"/>
    <ds:schemaRef ds:uri="http://purl.org/dc/dcmitype/"/>
    <ds:schemaRef ds:uri="56123433-40cc-482a-838d-44eebed83084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d2247ee-dcae-49b5-8e6a-08fc19cc9b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70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teradata</vt:lpstr>
      <vt:lpstr>My Comparative Age</vt:lpstr>
      <vt:lpstr>My Comparative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Hilton, Stephen</cp:lastModifiedBy>
  <cp:revision>8</cp:revision>
  <dcterms:created xsi:type="dcterms:W3CDTF">2020-05-17T15:45:23Z</dcterms:created>
  <dcterms:modified xsi:type="dcterms:W3CDTF">2020-08-13T18:16:47Z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</Properties>
</file>