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8"/>
  </p:notesMasterIdLst>
  <p:sldIdLst>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6092"/>
  </p:normalViewPr>
  <p:slideViewPr>
    <p:cSldViewPr snapToObjects="1">
      <p:cViewPr varScale="1">
        <p:scale>
          <a:sx n="72" d="100"/>
          <a:sy n="72" d="100"/>
        </p:scale>
        <p:origin x="612" y="54"/>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8/21/2020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19617" y="1840169"/>
            <a:ext cx="2077423" cy="720636"/>
            <a:chOff x="787495" y="1646497"/>
            <a:chExt cx="2210572" cy="846812"/>
          </a:xfrm>
        </p:grpSpPr>
        <p:sp>
          <p:nvSpPr>
            <p:cNvPr id="110" name="TextBox 109">
              <a:extLst>
                <a:ext uri="{FF2B5EF4-FFF2-40B4-BE49-F238E27FC236}">
                  <a16:creationId xmlns:a16="http://schemas.microsoft.com/office/drawing/2014/main" id="{E06D6F74-C049-E840-9572-4F0A5D52923E}"/>
                </a:ext>
              </a:extLst>
            </p:cNvPr>
            <p:cNvSpPr txBox="1"/>
            <p:nvPr/>
          </p:nvSpPr>
          <p:spPr>
            <a:xfrm>
              <a:off x="787495" y="1950811"/>
              <a:ext cx="2185605" cy="542498"/>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val:dat_snowflake_indextype.csv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anose="020B0604020202020204" pitchFamily="34" charset="0"/>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328536" y="2924944"/>
            <a:ext cx="3101829" cy="2272824"/>
            <a:chOff x="812462" y="1646497"/>
            <a:chExt cx="2647028" cy="2272824"/>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938992"/>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anose="020B0604020202020204" pitchFamily="34" charset="0"/>
                  <a:cs typeface="Arial" panose="020B0604020202020204" pitchFamily="34" charset="0"/>
                </a:rPr>
                <a:t>{{</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[1:3]}} SET tables out of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[1:4]}}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[1:5]}}%)</a:t>
              </a:r>
            </a:p>
            <a:p>
              <a:pPr marL="171450" indent="-171450">
                <a:buFont typeface="Arial" panose="020B0604020202020204" pitchFamily="34" charset="0"/>
                <a:buChar char="•"/>
              </a:pPr>
              <a:r>
                <a:rPr lang="nl-NL" sz="1200" dirty="0">
                  <a:solidFill>
                    <a:schemeClr val="tx2"/>
                  </a:solidFill>
                  <a:latin typeface="Arial" pitchFamily="34" charset="0"/>
                  <a:cs typeface="Arial" pitchFamily="34" charset="0"/>
                </a:rPr>
                <a:t>{{val:dat_snowflake_usage_per_type.csv[1:5]}}</a:t>
              </a:r>
              <a:r>
                <a:rPr lang="en-IN" sz="1200" dirty="0">
                  <a:solidFill>
                    <a:schemeClr val="tx2"/>
                  </a:solidFill>
                  <a:latin typeface="Arial" pitchFamily="34" charset="0"/>
                  <a:cs typeface="Arial" pitchFamily="34" charset="0"/>
                </a:rPr>
                <a:t> Global Temporary Tables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[1:3]}}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5071869"/>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itchFamily="34" charset="0"/>
                  <a:cs typeface="Arial" pitchFamily="34" charset="0"/>
                </a:rPr>
                <a:t> Check Column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[1:4]}}</a:t>
              </a:r>
              <a:r>
                <a:rPr lang="en-IN" sz="1200" dirty="0">
                  <a:solidFill>
                    <a:schemeClr val="tx2"/>
                  </a:solidFill>
                  <a:latin typeface="Arial" pitchFamily="34" charset="0"/>
                  <a:cs typeface="Arial" pitchFamily="34" charset="0"/>
                </a:rPr>
                <a:t> Primary Key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[1:5]}}</a:t>
              </a:r>
              <a:r>
                <a:rPr lang="en-IN" sz="1200" dirty="0">
                  <a:solidFill>
                    <a:schemeClr val="tx2"/>
                  </a:solidFill>
                  <a:latin typeface="Arial" pitchFamily="34" charset="0"/>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164829"/>
            <a:chOff x="812462" y="1646497"/>
            <a:chExt cx="2185605" cy="1164829"/>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val:dat_dbobject_count_per_column_format.csv</a:t>
              </a:r>
              <a:r>
                <a:rPr lang="en-US" sz="1200" dirty="0">
                  <a:latin typeface="Arial" panose="020B0604020202020204" pitchFamily="34" charset="0"/>
                  <a:cs typeface="Arial" panose="020B0604020202020204" pitchFamily="34" charset="0"/>
                </a:rPr>
                <a:t>[1:5]}}</a:t>
              </a:r>
              <a:r>
                <a:rPr lang="en-IN" sz="1200" dirty="0">
                  <a:solidFill>
                    <a:schemeClr val="tx2"/>
                  </a:solidFill>
                  <a:latin typeface="Arial" panose="020B0604020202020204" pitchFamily="34" charset="0"/>
                  <a:cs typeface="Arial" pitchFamily="34" charset="0"/>
                </a:rPr>
                <a:t> Column Formats</a:t>
              </a:r>
            </a:p>
            <a:p>
              <a:endParaRPr lang="en-IN" sz="1200" dirty="0">
                <a:solidFill>
                  <a:schemeClr val="tx2"/>
                </a:solidFill>
                <a:latin typeface="Arial" panose="020B0604020202020204"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3" y="2780928"/>
            <a:ext cx="2185605" cy="795497"/>
            <a:chOff x="812462" y="1646497"/>
            <a:chExt cx="2185605" cy="795497"/>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461665"/>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[1:4]}}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4488816"/>
            <a:chOff x="786984" y="1646497"/>
            <a:chExt cx="2211083" cy="4488816"/>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4154984"/>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itchFamily="34" charset="0"/>
                  <a:cs typeface="Arial" pitchFamily="34" charset="0"/>
                </a:rPr>
                <a:t>  INTERVAL</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[1:4]}} </a:t>
              </a:r>
              <a:r>
                <a:rPr lang="en-IN" sz="1200" dirty="0">
                  <a:solidFill>
                    <a:schemeClr val="tx2"/>
                  </a:solidFill>
                  <a:latin typeface="Arial" pitchFamily="34" charset="0"/>
                  <a:cs typeface="Arial" pitchFamily="34" charset="0"/>
                </a:rPr>
                <a:t> PERIOD</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[1:5]}} </a:t>
              </a:r>
              <a:r>
                <a:rPr lang="en-IN" sz="1200" dirty="0">
                  <a:solidFill>
                    <a:schemeClr val="tx2"/>
                  </a:solidFill>
                  <a:latin typeface="Arial" pitchFamily="34" charset="0"/>
                  <a:cs typeface="Arial" pitchFamily="34" charset="0"/>
                </a:rPr>
                <a:t> NUMBER</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[1:6]}}</a:t>
              </a:r>
              <a:r>
                <a:rPr lang="en-IN" sz="1200" dirty="0">
                  <a:solidFill>
                    <a:schemeClr val="tx2"/>
                  </a:solidFill>
                  <a:latin typeface="Arial" pitchFamily="34" charset="0"/>
                  <a:cs typeface="Arial" pitchFamily="34" charset="0"/>
                </a:rPr>
                <a:t> BLOB &gt; 8MB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[1:7]}} </a:t>
              </a:r>
              <a:r>
                <a:rPr lang="en-IN" sz="1200" dirty="0">
                  <a:solidFill>
                    <a:schemeClr val="tx2"/>
                  </a:solidFill>
                  <a:latin typeface="Arial" pitchFamily="34" charset="0"/>
                  <a:cs typeface="Arial" pitchFamily="34" charset="0"/>
                </a:rPr>
                <a:t> CLOB &gt; 16MB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[1:8]}}</a:t>
              </a:r>
              <a:r>
                <a:rPr lang="en-IN" sz="1200" dirty="0">
                  <a:solidFill>
                    <a:schemeClr val="tx2"/>
                  </a:solidFill>
                  <a:latin typeface="Arial" pitchFamily="34" charset="0"/>
                  <a:cs typeface="Arial" pitchFamily="34" charset="0"/>
                </a:rPr>
                <a:t> XML/JSON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[1:9]}}</a:t>
              </a:r>
              <a:r>
                <a:rPr lang="en-IN" sz="1200" dirty="0">
                  <a:solidFill>
                    <a:schemeClr val="tx2"/>
                  </a:solidFill>
                  <a:latin typeface="Arial" pitchFamily="34" charset="0"/>
                  <a:cs typeface="Arial" pitchFamily="34" charset="0"/>
                </a:rPr>
                <a:t>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88%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2.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Theme1</Template>
  <TotalTime>249</TotalTime>
  <Words>1082</Words>
  <Application>Microsoft Office PowerPoint</Application>
  <PresentationFormat>Widescreen</PresentationFormat>
  <Paragraphs>76</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System Font Regular</vt:lpstr>
      <vt:lpstr>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Mascaros, Jose</cp:lastModifiedBy>
  <cp:revision>56</cp:revision>
  <dcterms:created xsi:type="dcterms:W3CDTF">2020-06-22T08:08:24Z</dcterms:created>
  <dcterms:modified xsi:type="dcterms:W3CDTF">2020-08-21T19:45:02Z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