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4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FD10-98A9-409C-A65A-9ECFF4B8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B0D16-FD74-46F4-9602-3745122FE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22E9-9E0D-47E6-A59A-9545BFD8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D7F4-CFC3-4C04-89E3-B3FAC368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C83E-AAEA-4C43-874D-3E464AE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90E8-3945-494D-9BAC-A4D13FE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B9ECD-7FC3-4856-A3CA-33D187AB4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B68C-4E24-4C22-ADB9-DF7AD50C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85CD-5FD8-4747-A87D-DFB11FFC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FE51-CB43-448B-8791-AC2B8FA2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DE985-AAE9-407A-A29B-077C69F6E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687E7-B2DD-4BA0-8C59-AA0F22FA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AFD1-F3D2-47C7-9266-4775D40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1FFB-5D5A-41E2-A823-03210E0C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3E53-286D-42B2-A7C4-073260FF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B4AF-B917-4A00-AF55-0F598400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A472-7492-4BBB-B0E8-2BE5C6F3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B0D0-4A96-4DB8-8CE1-D321F1F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2A1A-65E6-497F-81F3-C281A0C9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A62C-296A-4D13-A939-F5131F59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75FF-8B7F-449E-A1F4-421199B4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254B6-310C-44FE-9910-B493A6B6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F212-F8CB-4382-8617-5DF7D21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A4DD-1464-4586-9C81-5EBCF991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47C5-74E2-4043-9377-40E78B3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7A00-F3BE-4D4A-AA70-08CDAD60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6690-ED5C-48EF-BC2E-9F37A8F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76EE-C003-494D-8961-767E8F75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56FB-F361-49B9-ACE7-CA377BF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E0F2-B2EE-4411-AF72-78D7E075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0DE94-A32E-46D5-BF29-340BA33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6E5-326C-4AD9-B39F-D04811A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BB39B-8946-4B31-B411-DD7D80B2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7BA1-9900-4301-A2F3-F4DF46F84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01E37-88C0-4336-9955-0B0C65E0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BE21C-3FB3-4DFC-AE22-5D3D893B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BC310-1CBB-4133-8A1E-9FFEE317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0496-E3AA-427A-B883-A192BFA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11D30-F23B-4E7C-BB3B-B5B0761E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5E04-6BDF-459D-BC36-C081DBE8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3F6D9-6005-45E0-9258-AB718A0D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0C6C0-D551-406C-8F10-AE9668B2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07159-3286-4C1E-8B8D-71920111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7CA4-D3E2-4552-A7CE-B89F0449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D2CC0-A293-499B-B21B-0CC37EAE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A9E7-E386-4A48-8335-1677B496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6F1F-C071-4E87-B696-8F098DB8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971-76EE-4FF8-9CBB-F10D62F7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446C6-FB77-4D3E-99E0-F9F2D177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AB2B-0678-41E1-8DC8-13F55758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0390-8911-4791-B00F-4FECF24B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9B07-6B9F-47E2-83FF-9E3F4006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46CC-E386-49D4-9FBE-4695E912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0EE83-2C7B-40F5-B948-0AADED4BE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6DE80-29D4-4AA5-BC0E-7E398223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CC332-C2A0-40C6-BA60-C3906248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8F73-B976-4396-8ADA-83BDC72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A724-B3B0-4B4F-8721-EA974815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9C320-329B-49B7-B86D-6A50DB46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D534-9A12-464F-B833-1D676341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4DE3-E9DB-4751-9DCD-75D1483DC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84A4-AA7C-4405-BC7A-C1B4FE756807}" type="datetimeFigureOut">
              <a:rPr lang="en-US" smtClean="0"/>
              <a:t>2019-12-11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8E56-0063-4AA6-B5D9-A16DA74A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F346-41C7-4426-99D2-CA5692757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415D-5EB0-43C7-BE8C-EC23B11A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CBF93-2E96-4EE1-8599-C1EAB1E4FF95}"/>
              </a:ext>
            </a:extLst>
          </p:cNvPr>
          <p:cNvSpPr txBox="1"/>
          <p:nvPr/>
        </p:nvSpPr>
        <p:spPr>
          <a:xfrm>
            <a:off x="6465042" y="527421"/>
            <a:ext cx="59778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>
                <a:solidFill>
                  <a:srgbClr val="FFC000"/>
                </a:solidFill>
              </a:rPr>
              <a:t>PCB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423D3-AFF5-49E1-B78E-21F76636CEE9}"/>
              </a:ext>
            </a:extLst>
          </p:cNvPr>
          <p:cNvSpPr/>
          <p:nvPr/>
        </p:nvSpPr>
        <p:spPr>
          <a:xfrm>
            <a:off x="5090548" y="274411"/>
            <a:ext cx="6305550" cy="378142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97533-B7F1-4A9C-891F-EBA946F4A65A}"/>
              </a:ext>
            </a:extLst>
          </p:cNvPr>
          <p:cNvCxnSpPr/>
          <p:nvPr/>
        </p:nvCxnSpPr>
        <p:spPr>
          <a:xfrm>
            <a:off x="6465042" y="1851582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EA1F73-E261-400C-BD5D-3285104E1C81}"/>
              </a:ext>
            </a:extLst>
          </p:cNvPr>
          <p:cNvSpPr txBox="1"/>
          <p:nvPr/>
        </p:nvSpPr>
        <p:spPr>
          <a:xfrm>
            <a:off x="6023877" y="1364444"/>
            <a:ext cx="124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(10, 20, -0.08)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0113-47EF-4DD1-95C1-F05580494F5D}"/>
              </a:ext>
            </a:extLst>
          </p:cNvPr>
          <p:cNvSpPr txBox="1"/>
          <p:nvPr/>
        </p:nvSpPr>
        <p:spPr>
          <a:xfrm>
            <a:off x="7687738" y="2647611"/>
            <a:ext cx="138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(20, 15, -0.08)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837C2-F65F-461F-874D-C9A3781BE101}"/>
              </a:ext>
            </a:extLst>
          </p:cNvPr>
          <p:cNvSpPr txBox="1"/>
          <p:nvPr/>
        </p:nvSpPr>
        <p:spPr>
          <a:xfrm>
            <a:off x="7854004" y="439740"/>
            <a:ext cx="338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Overhead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AA2A-3584-4694-B836-CD7B88945F89}"/>
              </a:ext>
            </a:extLst>
          </p:cNvPr>
          <p:cNvSpPr txBox="1"/>
          <p:nvPr/>
        </p:nvSpPr>
        <p:spPr>
          <a:xfrm>
            <a:off x="1279628" y="4941024"/>
            <a:ext cx="292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Profile 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3988EE-1775-4490-B543-89648EDD665A}"/>
              </a:ext>
            </a:extLst>
          </p:cNvPr>
          <p:cNvCxnSpPr/>
          <p:nvPr/>
        </p:nvCxnSpPr>
        <p:spPr>
          <a:xfrm flipH="1">
            <a:off x="4333009" y="1134480"/>
            <a:ext cx="2511707" cy="467617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5E67A-19F6-422D-86D4-BF628DC8D209}"/>
              </a:ext>
            </a:extLst>
          </p:cNvPr>
          <p:cNvCxnSpPr/>
          <p:nvPr/>
        </p:nvCxnSpPr>
        <p:spPr>
          <a:xfrm flipH="1">
            <a:off x="5731616" y="1851582"/>
            <a:ext cx="2511707" cy="467617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9849D-BCBB-4609-B1FA-E601E398D4BF}"/>
              </a:ext>
            </a:extLst>
          </p:cNvPr>
          <p:cNvCxnSpPr/>
          <p:nvPr/>
        </p:nvCxnSpPr>
        <p:spPr>
          <a:xfrm>
            <a:off x="4659332" y="5246484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2CA3A-580A-4A7A-8B02-DF96D7741620}"/>
              </a:ext>
            </a:extLst>
          </p:cNvPr>
          <p:cNvCxnSpPr>
            <a:cxnSpLocks/>
          </p:cNvCxnSpPr>
          <p:nvPr/>
        </p:nvCxnSpPr>
        <p:spPr>
          <a:xfrm flipH="1" flipV="1">
            <a:off x="4108809" y="4893358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5B7A7-94A9-4FE1-9EE9-8D899A021642}"/>
              </a:ext>
            </a:extLst>
          </p:cNvPr>
          <p:cNvSpPr txBox="1"/>
          <p:nvPr/>
        </p:nvSpPr>
        <p:spPr>
          <a:xfrm rot="1657687">
            <a:off x="4710137" y="5565330"/>
            <a:ext cx="109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Z=-0.08</a:t>
            </a:r>
          </a:p>
          <a:p>
            <a:pPr algn="ctr"/>
            <a:r>
              <a:rPr lang="en-US" sz="1400" dirty="0"/>
              <a:t>(etch depth)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CF816-53E7-4C4E-89EA-8B73B2C37CFB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579CD9-69CA-45AB-9B38-84784372A66B}"/>
              </a:ext>
            </a:extLst>
          </p:cNvPr>
          <p:cNvSpPr txBox="1"/>
          <p:nvPr/>
        </p:nvSpPr>
        <p:spPr>
          <a:xfrm rot="1657687">
            <a:off x="6220438" y="6001147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Z=0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7072D-7F88-4672-8FF6-95C79766D2D7}"/>
              </a:ext>
            </a:extLst>
          </p:cNvPr>
          <p:cNvSpPr txBox="1"/>
          <p:nvPr/>
        </p:nvSpPr>
        <p:spPr>
          <a:xfrm>
            <a:off x="583172" y="458406"/>
            <a:ext cx="3749837" cy="255454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  <a:alpha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td0g’s PCB </a:t>
            </a:r>
            <a:r>
              <a:rPr lang="en-US" sz="4800" b="1" i="1" dirty="0" err="1"/>
              <a:t>Gcode</a:t>
            </a:r>
            <a:r>
              <a:rPr lang="en-US" sz="4800" b="1" i="1" dirty="0"/>
              <a:t> Toolkit </a:t>
            </a:r>
            <a:r>
              <a:rPr lang="en-US" sz="3200" b="1" i="1" dirty="0"/>
              <a:t>Bicubic Spline Levelling Algorithm</a:t>
            </a:r>
            <a:endParaRPr lang="en-US" sz="4000" b="1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FB577E-C7CB-4BBA-82F5-B477802D6993}"/>
              </a:ext>
            </a:extLst>
          </p:cNvPr>
          <p:cNvCxnSpPr>
            <a:cxnSpLocks/>
          </p:cNvCxnSpPr>
          <p:nvPr/>
        </p:nvCxnSpPr>
        <p:spPr>
          <a:xfrm>
            <a:off x="6465042" y="1851582"/>
            <a:ext cx="801185" cy="441675"/>
          </a:xfrm>
          <a:prstGeom prst="line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334D6C-CD5A-4B5D-A958-2E7234B551CD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3988EE-1775-4490-B543-89648EDD665A}"/>
              </a:ext>
            </a:extLst>
          </p:cNvPr>
          <p:cNvCxnSpPr>
            <a:cxnSpLocks/>
          </p:cNvCxnSpPr>
          <p:nvPr/>
        </p:nvCxnSpPr>
        <p:spPr>
          <a:xfrm flipH="1">
            <a:off x="5503643" y="1066800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5E67A-19F6-422D-86D4-BF628DC8D209}"/>
              </a:ext>
            </a:extLst>
          </p:cNvPr>
          <p:cNvCxnSpPr>
            <a:cxnSpLocks/>
          </p:cNvCxnSpPr>
          <p:nvPr/>
        </p:nvCxnSpPr>
        <p:spPr>
          <a:xfrm>
            <a:off x="7075112" y="1066800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9849D-BCBB-4609-B1FA-E601E398D4BF}"/>
              </a:ext>
            </a:extLst>
          </p:cNvPr>
          <p:cNvCxnSpPr>
            <a:cxnSpLocks/>
          </p:cNvCxnSpPr>
          <p:nvPr/>
        </p:nvCxnSpPr>
        <p:spPr>
          <a:xfrm rot="19908685">
            <a:off x="5614625" y="1561545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2CA3A-580A-4A7A-8B02-DF96D7741620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5054350" y="1169578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5B7A7-94A9-4FE1-9EE9-8D899A021642}"/>
              </a:ext>
            </a:extLst>
          </p:cNvPr>
          <p:cNvSpPr txBox="1"/>
          <p:nvPr/>
        </p:nvSpPr>
        <p:spPr>
          <a:xfrm rot="21566372">
            <a:off x="5902922" y="1953758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Z=-0.08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152B19-AD58-4350-A1D9-B71463C1E2FE}"/>
              </a:ext>
            </a:extLst>
          </p:cNvPr>
          <p:cNvCxnSpPr>
            <a:cxnSpLocks/>
          </p:cNvCxnSpPr>
          <p:nvPr/>
        </p:nvCxnSpPr>
        <p:spPr>
          <a:xfrm flipH="1">
            <a:off x="5474165" y="5053820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C2ECD6-B680-4CAF-AAC6-5FD6B529A369}"/>
              </a:ext>
            </a:extLst>
          </p:cNvPr>
          <p:cNvCxnSpPr>
            <a:cxnSpLocks/>
          </p:cNvCxnSpPr>
          <p:nvPr/>
        </p:nvCxnSpPr>
        <p:spPr>
          <a:xfrm>
            <a:off x="7045634" y="5053820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AC31D3-7366-49DD-98A2-C3C1F19D16E3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5024872" y="5156598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44AB7-7351-4FB6-BF93-ACD03FFBCF77}"/>
              </a:ext>
            </a:extLst>
          </p:cNvPr>
          <p:cNvSpPr txBox="1"/>
          <p:nvPr/>
        </p:nvSpPr>
        <p:spPr>
          <a:xfrm rot="21566372">
            <a:off x="5141113" y="5939962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0E74E-137E-42A1-8FF0-D89487843A94}"/>
              </a:ext>
            </a:extLst>
          </p:cNvPr>
          <p:cNvSpPr txBox="1"/>
          <p:nvPr/>
        </p:nvSpPr>
        <p:spPr>
          <a:xfrm rot="21566372">
            <a:off x="5794039" y="6141444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6C129-24CF-44A4-9AA6-BBBECB2E8726}"/>
              </a:ext>
            </a:extLst>
          </p:cNvPr>
          <p:cNvSpPr txBox="1"/>
          <p:nvPr/>
        </p:nvSpPr>
        <p:spPr>
          <a:xfrm rot="21566372">
            <a:off x="6390206" y="598613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2434FC-B627-448C-BBED-D0E5853039AE}"/>
              </a:ext>
            </a:extLst>
          </p:cNvPr>
          <p:cNvSpPr txBox="1"/>
          <p:nvPr/>
        </p:nvSpPr>
        <p:spPr>
          <a:xfrm rot="21566372">
            <a:off x="7002997" y="5619525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E6D3A-CFBD-4FE4-A43A-263739BA6F5D}"/>
              </a:ext>
            </a:extLst>
          </p:cNvPr>
          <p:cNvCxnSpPr>
            <a:cxnSpLocks/>
          </p:cNvCxnSpPr>
          <p:nvPr/>
        </p:nvCxnSpPr>
        <p:spPr>
          <a:xfrm flipH="1">
            <a:off x="5510770" y="2955718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1F2D3-2269-4487-9844-EDAEBB2B18CC}"/>
              </a:ext>
            </a:extLst>
          </p:cNvPr>
          <p:cNvCxnSpPr>
            <a:cxnSpLocks/>
          </p:cNvCxnSpPr>
          <p:nvPr/>
        </p:nvCxnSpPr>
        <p:spPr>
          <a:xfrm>
            <a:off x="7082239" y="2955718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B6C75E-6978-49CA-8D86-7C8D6445145C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5061477" y="3058496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F7FD25-6526-4150-AC9C-A741A6455D93}"/>
              </a:ext>
            </a:extLst>
          </p:cNvPr>
          <p:cNvSpPr txBox="1"/>
          <p:nvPr/>
        </p:nvSpPr>
        <p:spPr>
          <a:xfrm rot="21566372">
            <a:off x="5177718" y="3841860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429EA3-6CED-4CB3-9A14-3E1648C8040C}"/>
              </a:ext>
            </a:extLst>
          </p:cNvPr>
          <p:cNvSpPr txBox="1"/>
          <p:nvPr/>
        </p:nvSpPr>
        <p:spPr>
          <a:xfrm rot="21566372">
            <a:off x="5830644" y="4043342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882DD5-AACD-4E97-87F6-452E89A4D11C}"/>
              </a:ext>
            </a:extLst>
          </p:cNvPr>
          <p:cNvSpPr txBox="1"/>
          <p:nvPr/>
        </p:nvSpPr>
        <p:spPr>
          <a:xfrm rot="21566372">
            <a:off x="6426811" y="3888029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C15D97-36B6-4365-B950-725C05A2E77D}"/>
              </a:ext>
            </a:extLst>
          </p:cNvPr>
          <p:cNvSpPr txBox="1"/>
          <p:nvPr/>
        </p:nvSpPr>
        <p:spPr>
          <a:xfrm rot="21566372">
            <a:off x="7039602" y="3521423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A9A191-3200-42C9-92D5-75314F3D087F}"/>
              </a:ext>
            </a:extLst>
          </p:cNvPr>
          <p:cNvSpPr/>
          <p:nvPr/>
        </p:nvSpPr>
        <p:spPr>
          <a:xfrm>
            <a:off x="5313264" y="3685533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7D1617-9459-4829-B13F-674AD74D1927}"/>
              </a:ext>
            </a:extLst>
          </p:cNvPr>
          <p:cNvSpPr txBox="1"/>
          <p:nvPr/>
        </p:nvSpPr>
        <p:spPr>
          <a:xfrm>
            <a:off x="899805" y="5397272"/>
            <a:ext cx="3884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2. Draw a line between probe data at path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1582B6-5951-4311-9C46-1A9B7A69FA99}"/>
              </a:ext>
            </a:extLst>
          </p:cNvPr>
          <p:cNvGrpSpPr/>
          <p:nvPr/>
        </p:nvGrpSpPr>
        <p:grpSpPr>
          <a:xfrm>
            <a:off x="8964703" y="1066800"/>
            <a:ext cx="2694332" cy="1600822"/>
            <a:chOff x="8641325" y="862574"/>
            <a:chExt cx="3746261" cy="22816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5F3496-7F23-4E72-8CB8-7CA16C61E761}"/>
                </a:ext>
              </a:extLst>
            </p:cNvPr>
            <p:cNvSpPr/>
            <p:nvPr/>
          </p:nvSpPr>
          <p:spPr>
            <a:xfrm>
              <a:off x="8641325" y="862574"/>
              <a:ext cx="3746261" cy="2281621"/>
            </a:xfrm>
            <a:prstGeom prst="rect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AB821E-F740-473F-A9D9-C75726C1CFF1}"/>
                </a:ext>
              </a:extLst>
            </p:cNvPr>
            <p:cNvCxnSpPr/>
            <p:nvPr/>
          </p:nvCxnSpPr>
          <p:spPr>
            <a:xfrm>
              <a:off x="9457941" y="1814201"/>
              <a:ext cx="825212" cy="43998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E04CAB-41D4-437C-A888-C734713A4D1F}"/>
              </a:ext>
            </a:extLst>
          </p:cNvPr>
          <p:cNvGrpSpPr/>
          <p:nvPr/>
        </p:nvGrpSpPr>
        <p:grpSpPr>
          <a:xfrm>
            <a:off x="8964703" y="3090865"/>
            <a:ext cx="2694332" cy="1600822"/>
            <a:chOff x="8641325" y="862574"/>
            <a:chExt cx="3746261" cy="22816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1224E7-DEF3-435E-97B5-6C4707A60DB2}"/>
                </a:ext>
              </a:extLst>
            </p:cNvPr>
            <p:cNvSpPr/>
            <p:nvPr/>
          </p:nvSpPr>
          <p:spPr>
            <a:xfrm>
              <a:off x="8641325" y="862574"/>
              <a:ext cx="3746261" cy="2281621"/>
            </a:xfrm>
            <a:prstGeom prst="rect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CFC098-09D5-4200-9417-96C59A43E5ED}"/>
                </a:ext>
              </a:extLst>
            </p:cNvPr>
            <p:cNvCxnSpPr/>
            <p:nvPr/>
          </p:nvCxnSpPr>
          <p:spPr>
            <a:xfrm>
              <a:off x="9457941" y="1814201"/>
              <a:ext cx="825212" cy="43998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9B248D7-69BD-4552-9F31-6007E24C4BCF}"/>
              </a:ext>
            </a:extLst>
          </p:cNvPr>
          <p:cNvSpPr txBox="1"/>
          <p:nvPr/>
        </p:nvSpPr>
        <p:spPr>
          <a:xfrm rot="21566372">
            <a:off x="9385608" y="3575927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8AC207-22D8-493E-8264-A5F40FCD47DB}"/>
              </a:ext>
            </a:extLst>
          </p:cNvPr>
          <p:cNvSpPr txBox="1"/>
          <p:nvPr/>
        </p:nvSpPr>
        <p:spPr>
          <a:xfrm rot="21566372">
            <a:off x="9588434" y="3692884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69337B-7C07-418D-8AAE-BA950743BDC3}"/>
              </a:ext>
            </a:extLst>
          </p:cNvPr>
          <p:cNvSpPr txBox="1"/>
          <p:nvPr/>
        </p:nvSpPr>
        <p:spPr>
          <a:xfrm rot="21566372">
            <a:off x="9838002" y="3822469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53D45B-94CC-4494-AE92-D0999BB02EF5}"/>
              </a:ext>
            </a:extLst>
          </p:cNvPr>
          <p:cNvSpPr txBox="1"/>
          <p:nvPr/>
        </p:nvSpPr>
        <p:spPr>
          <a:xfrm rot="21566372">
            <a:off x="10082868" y="3923857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1B92FC-920D-4532-BFC1-10763B2B8E35}"/>
              </a:ext>
            </a:extLst>
          </p:cNvPr>
          <p:cNvSpPr txBox="1"/>
          <p:nvPr/>
        </p:nvSpPr>
        <p:spPr>
          <a:xfrm>
            <a:off x="5120134" y="274658"/>
            <a:ext cx="292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Profile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012233-AD6D-4681-9E9C-5F7841DA9568}"/>
              </a:ext>
            </a:extLst>
          </p:cNvPr>
          <p:cNvSpPr txBox="1"/>
          <p:nvPr/>
        </p:nvSpPr>
        <p:spPr>
          <a:xfrm>
            <a:off x="8462652" y="147293"/>
            <a:ext cx="334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Overhead 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82F51E-50A9-4E36-8F35-FA46D4BE71FC}"/>
              </a:ext>
            </a:extLst>
          </p:cNvPr>
          <p:cNvSpPr txBox="1"/>
          <p:nvPr/>
        </p:nvSpPr>
        <p:spPr>
          <a:xfrm>
            <a:off x="981695" y="3333485"/>
            <a:ext cx="3884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1. Model PCB profile with Bicubic Spline Interpolation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9837ED-6E4B-4B11-B8CE-CCCBCEB8D82A}"/>
              </a:ext>
            </a:extLst>
          </p:cNvPr>
          <p:cNvCxnSpPr>
            <a:cxnSpLocks/>
          </p:cNvCxnSpPr>
          <p:nvPr/>
        </p:nvCxnSpPr>
        <p:spPr>
          <a:xfrm flipV="1">
            <a:off x="5492293" y="5909046"/>
            <a:ext cx="1535003" cy="273352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07D6019-292B-41A6-90FD-5AE0D48020C5}"/>
              </a:ext>
            </a:extLst>
          </p:cNvPr>
          <p:cNvSpPr txBox="1"/>
          <p:nvPr/>
        </p:nvSpPr>
        <p:spPr>
          <a:xfrm rot="21566372">
            <a:off x="5481224" y="5456119"/>
            <a:ext cx="188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Number Lines (N) = 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FFC5FE-D58F-4B43-BF1F-6D52539C2A65}"/>
              </a:ext>
            </a:extLst>
          </p:cNvPr>
          <p:cNvCxnSpPr>
            <a:cxnSpLocks/>
          </p:cNvCxnSpPr>
          <p:nvPr/>
        </p:nvCxnSpPr>
        <p:spPr>
          <a:xfrm rot="19908685">
            <a:off x="3032110" y="423842"/>
            <a:ext cx="868125" cy="455436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7A81B1E-C843-4515-9A10-6C7E76BA273F}"/>
              </a:ext>
            </a:extLst>
          </p:cNvPr>
          <p:cNvSpPr txBox="1"/>
          <p:nvPr/>
        </p:nvSpPr>
        <p:spPr>
          <a:xfrm rot="19908685">
            <a:off x="2413524" y="861123"/>
            <a:ext cx="119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(10, 20, -0.08)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C51F3E-53D8-4614-92E3-5C36DACB92CF}"/>
              </a:ext>
            </a:extLst>
          </p:cNvPr>
          <p:cNvSpPr txBox="1"/>
          <p:nvPr/>
        </p:nvSpPr>
        <p:spPr>
          <a:xfrm rot="19908685">
            <a:off x="3875821" y="381410"/>
            <a:ext cx="1410533" cy="3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(20, 15, -0.08)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8F4920-1866-409E-B768-B550253C014F}"/>
              </a:ext>
            </a:extLst>
          </p:cNvPr>
          <p:cNvSpPr txBox="1"/>
          <p:nvPr/>
        </p:nvSpPr>
        <p:spPr>
          <a:xfrm>
            <a:off x="499705" y="290790"/>
            <a:ext cx="2113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Overhead View (rotated)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B55D0C-445F-4D66-B823-78DDCF9DF68A}"/>
              </a:ext>
            </a:extLst>
          </p:cNvPr>
          <p:cNvSpPr txBox="1"/>
          <p:nvPr/>
        </p:nvSpPr>
        <p:spPr>
          <a:xfrm>
            <a:off x="418743" y="2005078"/>
            <a:ext cx="183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Profile View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276638-1820-4571-A4EB-47AA04A396B0}"/>
              </a:ext>
            </a:extLst>
          </p:cNvPr>
          <p:cNvCxnSpPr>
            <a:cxnSpLocks/>
          </p:cNvCxnSpPr>
          <p:nvPr/>
        </p:nvCxnSpPr>
        <p:spPr>
          <a:xfrm flipH="1">
            <a:off x="2966649" y="151072"/>
            <a:ext cx="9373" cy="2532166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7989E0-C310-4A1D-92D2-E90CFC8D66D0}"/>
              </a:ext>
            </a:extLst>
          </p:cNvPr>
          <p:cNvCxnSpPr>
            <a:cxnSpLocks/>
          </p:cNvCxnSpPr>
          <p:nvPr/>
        </p:nvCxnSpPr>
        <p:spPr>
          <a:xfrm>
            <a:off x="3932752" y="132229"/>
            <a:ext cx="16093" cy="253313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A9C378-F479-4FBA-A2CC-F6162AB78A29}"/>
              </a:ext>
            </a:extLst>
          </p:cNvPr>
          <p:cNvCxnSpPr>
            <a:cxnSpLocks/>
          </p:cNvCxnSpPr>
          <p:nvPr/>
        </p:nvCxnSpPr>
        <p:spPr>
          <a:xfrm rot="19908685">
            <a:off x="3036516" y="2044226"/>
            <a:ext cx="868125" cy="455436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5A2276-81EA-43C1-B5C8-94EF25722BE5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2686334" y="1799418"/>
            <a:ext cx="1659083" cy="89653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FF60E6-04CA-4E64-87EE-5042F62A78D2}"/>
              </a:ext>
            </a:extLst>
          </p:cNvPr>
          <p:cNvSpPr txBox="1"/>
          <p:nvPr/>
        </p:nvSpPr>
        <p:spPr>
          <a:xfrm rot="21566372">
            <a:off x="3143722" y="2268955"/>
            <a:ext cx="76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Z=-0.08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79E81AC-1ADA-4962-AE5E-940BF9B65309}"/>
              </a:ext>
            </a:extLst>
          </p:cNvPr>
          <p:cNvSpPr/>
          <p:nvPr/>
        </p:nvSpPr>
        <p:spPr>
          <a:xfrm>
            <a:off x="2173279" y="638130"/>
            <a:ext cx="1303214" cy="1345520"/>
          </a:xfrm>
          <a:prstGeom prst="arc">
            <a:avLst>
              <a:gd name="adj1" fmla="val 5965190"/>
              <a:gd name="adj2" fmla="val 9490024"/>
            </a:avLst>
          </a:prstGeom>
          <a:ln w="25400">
            <a:solidFill>
              <a:srgbClr val="FF000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A7A83C-00AA-42D0-85A6-B745AD50F139}"/>
              </a:ext>
            </a:extLst>
          </p:cNvPr>
          <p:cNvSpPr txBox="1"/>
          <p:nvPr/>
        </p:nvSpPr>
        <p:spPr>
          <a:xfrm>
            <a:off x="1822676" y="1201795"/>
            <a:ext cx="211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View rotated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EF7F4B9-FA5C-480E-AAFB-FA4FED0F61D5}"/>
              </a:ext>
            </a:extLst>
          </p:cNvPr>
          <p:cNvSpPr/>
          <p:nvPr/>
        </p:nvSpPr>
        <p:spPr>
          <a:xfrm>
            <a:off x="2125463" y="1719439"/>
            <a:ext cx="2489639" cy="1025627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620BDBA-F612-4ED2-8E4F-F2FE05F27330}"/>
              </a:ext>
            </a:extLst>
          </p:cNvPr>
          <p:cNvSpPr/>
          <p:nvPr/>
        </p:nvSpPr>
        <p:spPr>
          <a:xfrm>
            <a:off x="5265155" y="5780175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284A7304-DFC1-4388-8EF0-528A4F1EBDBB}"/>
              </a:ext>
            </a:extLst>
          </p:cNvPr>
          <p:cNvSpPr/>
          <p:nvPr/>
        </p:nvSpPr>
        <p:spPr>
          <a:xfrm rot="10800000">
            <a:off x="4692935" y="2027228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C191CAE0-D390-47D9-A713-DF1D0B218C74}"/>
              </a:ext>
            </a:extLst>
          </p:cNvPr>
          <p:cNvSpPr/>
          <p:nvPr/>
        </p:nvSpPr>
        <p:spPr>
          <a:xfrm rot="16200000">
            <a:off x="5924356" y="2703122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15D0828B-5E5F-42AC-B336-1096FB32AE89}"/>
              </a:ext>
            </a:extLst>
          </p:cNvPr>
          <p:cNvSpPr/>
          <p:nvPr/>
        </p:nvSpPr>
        <p:spPr>
          <a:xfrm rot="16200000">
            <a:off x="5924357" y="4694222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BB112-2109-460A-A3CA-742A74F34168}"/>
              </a:ext>
            </a:extLst>
          </p:cNvPr>
          <p:cNvSpPr txBox="1"/>
          <p:nvPr/>
        </p:nvSpPr>
        <p:spPr>
          <a:xfrm rot="21566372">
            <a:off x="5465627" y="4201985"/>
            <a:ext cx="1674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PCB profile</a:t>
            </a:r>
          </a:p>
        </p:txBody>
      </p:sp>
    </p:spTree>
    <p:extLst>
      <p:ext uri="{BB962C8B-B14F-4D97-AF65-F5344CB8AC3E}">
        <p14:creationId xmlns:p14="http://schemas.microsoft.com/office/powerpoint/2010/main" val="13186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E6D3A-CFBD-4FE4-A43A-263739BA6F5D}"/>
              </a:ext>
            </a:extLst>
          </p:cNvPr>
          <p:cNvCxnSpPr>
            <a:cxnSpLocks/>
          </p:cNvCxnSpPr>
          <p:nvPr/>
        </p:nvCxnSpPr>
        <p:spPr>
          <a:xfrm flipH="1">
            <a:off x="3889927" y="1288496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1F2D3-2269-4487-9844-EDAEBB2B18CC}"/>
              </a:ext>
            </a:extLst>
          </p:cNvPr>
          <p:cNvCxnSpPr>
            <a:cxnSpLocks/>
          </p:cNvCxnSpPr>
          <p:nvPr/>
        </p:nvCxnSpPr>
        <p:spPr>
          <a:xfrm>
            <a:off x="5461396" y="1288496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B6C75E-6978-49CA-8D86-7C8D6445145C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3440634" y="1391274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FF7FD25-6526-4150-AC9C-A741A6455D93}"/>
              </a:ext>
            </a:extLst>
          </p:cNvPr>
          <p:cNvSpPr txBox="1"/>
          <p:nvPr/>
        </p:nvSpPr>
        <p:spPr>
          <a:xfrm rot="21566372">
            <a:off x="3556875" y="2174638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429EA3-6CED-4CB3-9A14-3E1648C8040C}"/>
              </a:ext>
            </a:extLst>
          </p:cNvPr>
          <p:cNvSpPr txBox="1"/>
          <p:nvPr/>
        </p:nvSpPr>
        <p:spPr>
          <a:xfrm rot="21566372">
            <a:off x="4209801" y="2376120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882DD5-AACD-4E97-87F6-452E89A4D11C}"/>
              </a:ext>
            </a:extLst>
          </p:cNvPr>
          <p:cNvSpPr txBox="1"/>
          <p:nvPr/>
        </p:nvSpPr>
        <p:spPr>
          <a:xfrm rot="21566372">
            <a:off x="4805968" y="2220807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C15D97-36B6-4365-B950-725C05A2E77D}"/>
              </a:ext>
            </a:extLst>
          </p:cNvPr>
          <p:cNvSpPr txBox="1"/>
          <p:nvPr/>
        </p:nvSpPr>
        <p:spPr>
          <a:xfrm rot="21566372">
            <a:off x="5418759" y="185420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A9A191-3200-42C9-92D5-75314F3D087F}"/>
              </a:ext>
            </a:extLst>
          </p:cNvPr>
          <p:cNvSpPr/>
          <p:nvPr/>
        </p:nvSpPr>
        <p:spPr>
          <a:xfrm>
            <a:off x="3692421" y="2018311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1B92FC-920D-4532-BFC1-10763B2B8E35}"/>
              </a:ext>
            </a:extLst>
          </p:cNvPr>
          <p:cNvSpPr txBox="1"/>
          <p:nvPr/>
        </p:nvSpPr>
        <p:spPr>
          <a:xfrm>
            <a:off x="3358353" y="122814"/>
            <a:ext cx="292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Profile 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82F51E-50A9-4E36-8F35-FA46D4BE71FC}"/>
              </a:ext>
            </a:extLst>
          </p:cNvPr>
          <p:cNvSpPr txBox="1"/>
          <p:nvPr/>
        </p:nvSpPr>
        <p:spPr>
          <a:xfrm>
            <a:off x="362062" y="1361140"/>
            <a:ext cx="2679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3. Estimate average error (</a:t>
            </a:r>
            <a:r>
              <a:rPr lang="en-US" sz="2800" dirty="0" err="1"/>
              <a:t>eMean</a:t>
            </a:r>
            <a:r>
              <a:rPr lang="en-US" sz="2800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4CE652-B5AB-4464-AAFA-681A4DC2DF2C}"/>
              </a:ext>
            </a:extLst>
          </p:cNvPr>
          <p:cNvCxnSpPr>
            <a:cxnSpLocks/>
          </p:cNvCxnSpPr>
          <p:nvPr/>
        </p:nvCxnSpPr>
        <p:spPr>
          <a:xfrm flipV="1">
            <a:off x="3882257" y="2091122"/>
            <a:ext cx="1535003" cy="273352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C96E1C-2121-4F6F-9F59-1BD0AD61DF30}"/>
              </a:ext>
            </a:extLst>
          </p:cNvPr>
          <p:cNvCxnSpPr>
            <a:cxnSpLocks/>
          </p:cNvCxnSpPr>
          <p:nvPr/>
        </p:nvCxnSpPr>
        <p:spPr>
          <a:xfrm>
            <a:off x="4091332" y="2319894"/>
            <a:ext cx="0" cy="1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3B6128-F5B0-48CA-A7CD-F36785535865}"/>
              </a:ext>
            </a:extLst>
          </p:cNvPr>
          <p:cNvCxnSpPr>
            <a:cxnSpLocks/>
          </p:cNvCxnSpPr>
          <p:nvPr/>
        </p:nvCxnSpPr>
        <p:spPr>
          <a:xfrm>
            <a:off x="4217827" y="2319894"/>
            <a:ext cx="0" cy="20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F0A80D-2238-4DB9-91D8-7C416DB24FD5}"/>
              </a:ext>
            </a:extLst>
          </p:cNvPr>
          <p:cNvCxnSpPr>
            <a:cxnSpLocks/>
          </p:cNvCxnSpPr>
          <p:nvPr/>
        </p:nvCxnSpPr>
        <p:spPr>
          <a:xfrm>
            <a:off x="4334219" y="2286556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665BF-7D4B-41DC-B738-DAD4ACE76B1D}"/>
              </a:ext>
            </a:extLst>
          </p:cNvPr>
          <p:cNvCxnSpPr>
            <a:cxnSpLocks/>
          </p:cNvCxnSpPr>
          <p:nvPr/>
        </p:nvCxnSpPr>
        <p:spPr>
          <a:xfrm>
            <a:off x="4458044" y="2286556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945CAB-0391-4DBE-8130-FC9F14AC5537}"/>
              </a:ext>
            </a:extLst>
          </p:cNvPr>
          <p:cNvCxnSpPr>
            <a:cxnSpLocks/>
          </p:cNvCxnSpPr>
          <p:nvPr/>
        </p:nvCxnSpPr>
        <p:spPr>
          <a:xfrm>
            <a:off x="4600919" y="2219382"/>
            <a:ext cx="0" cy="29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9C7FDB-EF10-41B5-9952-792B0F6E6FF6}"/>
              </a:ext>
            </a:extLst>
          </p:cNvPr>
          <p:cNvCxnSpPr>
            <a:cxnSpLocks/>
          </p:cNvCxnSpPr>
          <p:nvPr/>
        </p:nvCxnSpPr>
        <p:spPr>
          <a:xfrm>
            <a:off x="4739031" y="2219382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C1AFD9-D240-41BF-B6AB-3F22F785A14B}"/>
              </a:ext>
            </a:extLst>
          </p:cNvPr>
          <p:cNvCxnSpPr>
            <a:cxnSpLocks/>
          </p:cNvCxnSpPr>
          <p:nvPr/>
        </p:nvCxnSpPr>
        <p:spPr>
          <a:xfrm>
            <a:off x="4891432" y="2173213"/>
            <a:ext cx="0" cy="23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076D02-013C-49EB-A3D0-FCB216BCA129}"/>
              </a:ext>
            </a:extLst>
          </p:cNvPr>
          <p:cNvCxnSpPr>
            <a:cxnSpLocks/>
          </p:cNvCxnSpPr>
          <p:nvPr/>
        </p:nvCxnSpPr>
        <p:spPr>
          <a:xfrm>
            <a:off x="5034307" y="2163403"/>
            <a:ext cx="0" cy="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E857A5-134E-4CFC-8F0F-8646FF03488D}"/>
              </a:ext>
            </a:extLst>
          </p:cNvPr>
          <p:cNvCxnSpPr>
            <a:cxnSpLocks/>
          </p:cNvCxnSpPr>
          <p:nvPr/>
        </p:nvCxnSpPr>
        <p:spPr>
          <a:xfrm>
            <a:off x="5191469" y="2129394"/>
            <a:ext cx="0" cy="1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BE666-C606-4429-B953-5DE95FA4F858}"/>
              </a:ext>
            </a:extLst>
          </p:cNvPr>
          <p:cNvCxnSpPr>
            <a:cxnSpLocks/>
          </p:cNvCxnSpPr>
          <p:nvPr/>
        </p:nvCxnSpPr>
        <p:spPr>
          <a:xfrm flipH="1">
            <a:off x="3889927" y="3086156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72FB11-6FA0-44A2-91A7-5E371A8AC6EB}"/>
              </a:ext>
            </a:extLst>
          </p:cNvPr>
          <p:cNvCxnSpPr>
            <a:cxnSpLocks/>
          </p:cNvCxnSpPr>
          <p:nvPr/>
        </p:nvCxnSpPr>
        <p:spPr>
          <a:xfrm>
            <a:off x="5461396" y="3086156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F1FB25-BE9C-44E6-AC46-B527312A2408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3440634" y="3188934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E9B3EC5-E408-4854-BA51-57CB88076AAF}"/>
              </a:ext>
            </a:extLst>
          </p:cNvPr>
          <p:cNvSpPr txBox="1"/>
          <p:nvPr/>
        </p:nvSpPr>
        <p:spPr>
          <a:xfrm rot="21566372">
            <a:off x="3556875" y="3972298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3F08AE-A9A5-49F4-A761-FF83EB3237D8}"/>
              </a:ext>
            </a:extLst>
          </p:cNvPr>
          <p:cNvSpPr txBox="1"/>
          <p:nvPr/>
        </p:nvSpPr>
        <p:spPr>
          <a:xfrm rot="21566372">
            <a:off x="4209801" y="4173780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462539-6407-4734-82C3-E7B50B8021B7}"/>
              </a:ext>
            </a:extLst>
          </p:cNvPr>
          <p:cNvSpPr txBox="1"/>
          <p:nvPr/>
        </p:nvSpPr>
        <p:spPr>
          <a:xfrm rot="21566372">
            <a:off x="4805968" y="4018467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2593-F9C4-44F9-8456-839710D7CE18}"/>
              </a:ext>
            </a:extLst>
          </p:cNvPr>
          <p:cNvSpPr txBox="1"/>
          <p:nvPr/>
        </p:nvSpPr>
        <p:spPr>
          <a:xfrm rot="21566372">
            <a:off x="5418759" y="365186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2F42C9F-749B-472C-85A4-40B8B98017E2}"/>
              </a:ext>
            </a:extLst>
          </p:cNvPr>
          <p:cNvSpPr/>
          <p:nvPr/>
        </p:nvSpPr>
        <p:spPr>
          <a:xfrm>
            <a:off x="3692421" y="3815971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6CD6ED-A1A2-45E3-8CC1-E5F7224B375F}"/>
              </a:ext>
            </a:extLst>
          </p:cNvPr>
          <p:cNvSpPr txBox="1"/>
          <p:nvPr/>
        </p:nvSpPr>
        <p:spPr>
          <a:xfrm>
            <a:off x="463746" y="3104399"/>
            <a:ext cx="2894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4. Shift straight line down by </a:t>
            </a:r>
            <a:r>
              <a:rPr lang="en-US" sz="2800" dirty="0" err="1"/>
              <a:t>eMean</a:t>
            </a:r>
            <a:r>
              <a:rPr lang="en-US" sz="2800" dirty="0"/>
              <a:t> / 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01808D-F7EE-44A3-B486-D93C10DA61B0}"/>
              </a:ext>
            </a:extLst>
          </p:cNvPr>
          <p:cNvCxnSpPr>
            <a:cxnSpLocks/>
          </p:cNvCxnSpPr>
          <p:nvPr/>
        </p:nvCxnSpPr>
        <p:spPr>
          <a:xfrm flipV="1">
            <a:off x="3911046" y="4054831"/>
            <a:ext cx="1535003" cy="273352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8F5747-2EA2-4D93-94D9-3B5D95359545}"/>
              </a:ext>
            </a:extLst>
          </p:cNvPr>
          <p:cNvCxnSpPr>
            <a:cxnSpLocks/>
          </p:cNvCxnSpPr>
          <p:nvPr/>
        </p:nvCxnSpPr>
        <p:spPr>
          <a:xfrm>
            <a:off x="4091332" y="4117554"/>
            <a:ext cx="0" cy="1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271649-17AC-453A-AD25-46D3AD6C243D}"/>
              </a:ext>
            </a:extLst>
          </p:cNvPr>
          <p:cNvCxnSpPr>
            <a:cxnSpLocks/>
          </p:cNvCxnSpPr>
          <p:nvPr/>
        </p:nvCxnSpPr>
        <p:spPr>
          <a:xfrm>
            <a:off x="4217827" y="4117554"/>
            <a:ext cx="0" cy="20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04E264-B7BB-46B9-8BA6-2A304E70C16F}"/>
              </a:ext>
            </a:extLst>
          </p:cNvPr>
          <p:cNvCxnSpPr>
            <a:cxnSpLocks/>
          </p:cNvCxnSpPr>
          <p:nvPr/>
        </p:nvCxnSpPr>
        <p:spPr>
          <a:xfrm>
            <a:off x="4334219" y="4084216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AF9D18-627E-41B5-ADF8-916824211255}"/>
              </a:ext>
            </a:extLst>
          </p:cNvPr>
          <p:cNvCxnSpPr>
            <a:cxnSpLocks/>
          </p:cNvCxnSpPr>
          <p:nvPr/>
        </p:nvCxnSpPr>
        <p:spPr>
          <a:xfrm>
            <a:off x="4458044" y="4084216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A91620-673E-44AC-BEBB-C84366DF9FCA}"/>
              </a:ext>
            </a:extLst>
          </p:cNvPr>
          <p:cNvCxnSpPr>
            <a:cxnSpLocks/>
          </p:cNvCxnSpPr>
          <p:nvPr/>
        </p:nvCxnSpPr>
        <p:spPr>
          <a:xfrm>
            <a:off x="4600919" y="4017042"/>
            <a:ext cx="0" cy="29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62F2C5-AE7F-40ED-B5EB-40DF7554C728}"/>
              </a:ext>
            </a:extLst>
          </p:cNvPr>
          <p:cNvCxnSpPr>
            <a:cxnSpLocks/>
          </p:cNvCxnSpPr>
          <p:nvPr/>
        </p:nvCxnSpPr>
        <p:spPr>
          <a:xfrm>
            <a:off x="4739031" y="4017042"/>
            <a:ext cx="0" cy="24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BE730D-035E-49FF-8570-ED3F49B2957C}"/>
              </a:ext>
            </a:extLst>
          </p:cNvPr>
          <p:cNvCxnSpPr>
            <a:cxnSpLocks/>
          </p:cNvCxnSpPr>
          <p:nvPr/>
        </p:nvCxnSpPr>
        <p:spPr>
          <a:xfrm>
            <a:off x="4891432" y="3970873"/>
            <a:ext cx="0" cy="23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1E6F51-269B-4B5E-ADCF-3425E1B5EEE7}"/>
              </a:ext>
            </a:extLst>
          </p:cNvPr>
          <p:cNvCxnSpPr>
            <a:cxnSpLocks/>
          </p:cNvCxnSpPr>
          <p:nvPr/>
        </p:nvCxnSpPr>
        <p:spPr>
          <a:xfrm>
            <a:off x="5034307" y="3961063"/>
            <a:ext cx="0" cy="16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290505-B954-4BC0-8B0E-9E16D6D7BA7F}"/>
              </a:ext>
            </a:extLst>
          </p:cNvPr>
          <p:cNvCxnSpPr>
            <a:cxnSpLocks/>
          </p:cNvCxnSpPr>
          <p:nvPr/>
        </p:nvCxnSpPr>
        <p:spPr>
          <a:xfrm>
            <a:off x="5191469" y="3927054"/>
            <a:ext cx="0" cy="1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D8DE5DD-81AE-48AB-AF53-A49BBC8FD6D4}"/>
              </a:ext>
            </a:extLst>
          </p:cNvPr>
          <p:cNvCxnSpPr>
            <a:cxnSpLocks/>
          </p:cNvCxnSpPr>
          <p:nvPr/>
        </p:nvCxnSpPr>
        <p:spPr>
          <a:xfrm flipH="1">
            <a:off x="3889927" y="4777940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ACD748E-A697-4F4B-9F81-E4E49513B4C8}"/>
              </a:ext>
            </a:extLst>
          </p:cNvPr>
          <p:cNvCxnSpPr>
            <a:cxnSpLocks/>
          </p:cNvCxnSpPr>
          <p:nvPr/>
        </p:nvCxnSpPr>
        <p:spPr>
          <a:xfrm>
            <a:off x="5461396" y="4777940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1A997AB-7E22-4CCC-8218-9B3234D5322C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3440634" y="4880718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D4FB90A-6788-4C50-AD84-B291596AC3EF}"/>
              </a:ext>
            </a:extLst>
          </p:cNvPr>
          <p:cNvSpPr txBox="1"/>
          <p:nvPr/>
        </p:nvSpPr>
        <p:spPr>
          <a:xfrm rot="21566372">
            <a:off x="3556875" y="5664082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D1CE476-B8B7-4932-B176-25EC22C6B4E2}"/>
              </a:ext>
            </a:extLst>
          </p:cNvPr>
          <p:cNvSpPr txBox="1"/>
          <p:nvPr/>
        </p:nvSpPr>
        <p:spPr>
          <a:xfrm rot="21566372">
            <a:off x="4209801" y="5865564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F33A37E-F68F-4387-B218-AB704FFEA4B9}"/>
              </a:ext>
            </a:extLst>
          </p:cNvPr>
          <p:cNvSpPr txBox="1"/>
          <p:nvPr/>
        </p:nvSpPr>
        <p:spPr>
          <a:xfrm rot="21566372">
            <a:off x="4805968" y="571025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F4EABB3-4889-482C-8ED2-53B73FDF7BB7}"/>
              </a:ext>
            </a:extLst>
          </p:cNvPr>
          <p:cNvSpPr txBox="1"/>
          <p:nvPr/>
        </p:nvSpPr>
        <p:spPr>
          <a:xfrm rot="21566372">
            <a:off x="5418759" y="5343645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5998FAF-8904-4E3F-8175-7C0694EDDB8B}"/>
              </a:ext>
            </a:extLst>
          </p:cNvPr>
          <p:cNvSpPr/>
          <p:nvPr/>
        </p:nvSpPr>
        <p:spPr>
          <a:xfrm>
            <a:off x="3692421" y="5507755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A22997-4AF7-4CD1-8096-2AA8FA60D5B5}"/>
              </a:ext>
            </a:extLst>
          </p:cNvPr>
          <p:cNvSpPr txBox="1"/>
          <p:nvPr/>
        </p:nvSpPr>
        <p:spPr>
          <a:xfrm>
            <a:off x="400643" y="5211453"/>
            <a:ext cx="289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5. Calculate Max Error (</a:t>
            </a:r>
            <a:r>
              <a:rPr lang="en-US" sz="2800" dirty="0" err="1"/>
              <a:t>eMax</a:t>
            </a:r>
            <a:r>
              <a:rPr lang="en-US" sz="2800" dirty="0"/>
              <a:t>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F9D265D-786E-45E8-B3BF-68D5D973881E}"/>
              </a:ext>
            </a:extLst>
          </p:cNvPr>
          <p:cNvCxnSpPr>
            <a:cxnSpLocks/>
          </p:cNvCxnSpPr>
          <p:nvPr/>
        </p:nvCxnSpPr>
        <p:spPr>
          <a:xfrm flipV="1">
            <a:off x="3911046" y="5746615"/>
            <a:ext cx="1535003" cy="273352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1B80E28-12A3-47F9-8941-9AEFF21B62EE}"/>
              </a:ext>
            </a:extLst>
          </p:cNvPr>
          <p:cNvCxnSpPr>
            <a:cxnSpLocks/>
          </p:cNvCxnSpPr>
          <p:nvPr/>
        </p:nvCxnSpPr>
        <p:spPr>
          <a:xfrm>
            <a:off x="4600919" y="5891311"/>
            <a:ext cx="0" cy="1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6E7A472-1E45-4872-9921-E63FC398C981}"/>
              </a:ext>
            </a:extLst>
          </p:cNvPr>
          <p:cNvSpPr txBox="1"/>
          <p:nvPr/>
        </p:nvSpPr>
        <p:spPr>
          <a:xfrm rot="21566372">
            <a:off x="3823422" y="1014265"/>
            <a:ext cx="188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Lines (N) =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C65EB1-CDBE-445A-9EB0-C99E324918D1}"/>
              </a:ext>
            </a:extLst>
          </p:cNvPr>
          <p:cNvSpPr txBox="1"/>
          <p:nvPr/>
        </p:nvSpPr>
        <p:spPr>
          <a:xfrm>
            <a:off x="8793395" y="221318"/>
            <a:ext cx="292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Profile View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5733EBF-FFA4-464F-B5C8-55F3A3EBC955}"/>
              </a:ext>
            </a:extLst>
          </p:cNvPr>
          <p:cNvCxnSpPr>
            <a:cxnSpLocks/>
          </p:cNvCxnSpPr>
          <p:nvPr/>
        </p:nvCxnSpPr>
        <p:spPr>
          <a:xfrm flipH="1">
            <a:off x="9258762" y="1272958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D26DBD-AE03-4916-81F2-46645532E1D1}"/>
              </a:ext>
            </a:extLst>
          </p:cNvPr>
          <p:cNvCxnSpPr>
            <a:cxnSpLocks/>
          </p:cNvCxnSpPr>
          <p:nvPr/>
        </p:nvCxnSpPr>
        <p:spPr>
          <a:xfrm>
            <a:off x="10830231" y="1272958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E206EA5-8D26-4227-805E-8E979084C1C1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8809469" y="1375736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EA2A033-B882-47E3-BD34-E1E8EFF21CB4}"/>
              </a:ext>
            </a:extLst>
          </p:cNvPr>
          <p:cNvSpPr txBox="1"/>
          <p:nvPr/>
        </p:nvSpPr>
        <p:spPr>
          <a:xfrm rot="21566372">
            <a:off x="8925710" y="2159100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5F7A65-21AB-46F9-B9C0-7556D5DFB6F5}"/>
              </a:ext>
            </a:extLst>
          </p:cNvPr>
          <p:cNvSpPr txBox="1"/>
          <p:nvPr/>
        </p:nvSpPr>
        <p:spPr>
          <a:xfrm rot="21566372">
            <a:off x="10787594" y="1838663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CEC9089-168E-4186-96AB-95A3A0062403}"/>
              </a:ext>
            </a:extLst>
          </p:cNvPr>
          <p:cNvSpPr/>
          <p:nvPr/>
        </p:nvSpPr>
        <p:spPr>
          <a:xfrm>
            <a:off x="9061256" y="2002773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5D0CA36-E63F-46D2-8EFA-E94332E0C974}"/>
              </a:ext>
            </a:extLst>
          </p:cNvPr>
          <p:cNvSpPr txBox="1"/>
          <p:nvPr/>
        </p:nvSpPr>
        <p:spPr>
          <a:xfrm>
            <a:off x="6512554" y="1422658"/>
            <a:ext cx="2437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6a. If </a:t>
            </a:r>
            <a:r>
              <a:rPr lang="en-US" sz="2000" dirty="0" err="1"/>
              <a:t>eMax</a:t>
            </a:r>
            <a:r>
              <a:rPr lang="en-US" sz="2000" dirty="0"/>
              <a:t> &gt; </a:t>
            </a:r>
            <a:r>
              <a:rPr lang="en-US" sz="2000" dirty="0" err="1"/>
              <a:t>cCrit</a:t>
            </a:r>
            <a:r>
              <a:rPr lang="en-US" sz="2000" dirty="0"/>
              <a:t>, double number of lines to model spline and repeat steps 2 - 6.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may be repeated multiple times and N may be 4, 8, 16, or more.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F482196-9CF6-4126-9CD7-189178891CC4}"/>
              </a:ext>
            </a:extLst>
          </p:cNvPr>
          <p:cNvCxnSpPr>
            <a:cxnSpLocks/>
          </p:cNvCxnSpPr>
          <p:nvPr/>
        </p:nvCxnSpPr>
        <p:spPr>
          <a:xfrm>
            <a:off x="9258762" y="2386329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AE4CC6E-9420-41F3-8FF4-BD6C8740A72B}"/>
              </a:ext>
            </a:extLst>
          </p:cNvPr>
          <p:cNvCxnSpPr>
            <a:cxnSpLocks/>
          </p:cNvCxnSpPr>
          <p:nvPr/>
        </p:nvCxnSpPr>
        <p:spPr>
          <a:xfrm flipV="1">
            <a:off x="10014910" y="2062323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BC35FDD-7A23-4787-A9AE-5008F0866ABA}"/>
              </a:ext>
            </a:extLst>
          </p:cNvPr>
          <p:cNvCxnSpPr>
            <a:cxnSpLocks/>
          </p:cNvCxnSpPr>
          <p:nvPr/>
        </p:nvCxnSpPr>
        <p:spPr>
          <a:xfrm flipH="1">
            <a:off x="9258762" y="3012476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9394F80-A901-4C5C-BE9D-4928A1B1A375}"/>
              </a:ext>
            </a:extLst>
          </p:cNvPr>
          <p:cNvCxnSpPr>
            <a:cxnSpLocks/>
          </p:cNvCxnSpPr>
          <p:nvPr/>
        </p:nvCxnSpPr>
        <p:spPr>
          <a:xfrm>
            <a:off x="10830231" y="3012476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BF965F-FF6D-4168-A295-385F5BF87D2C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8809469" y="3115254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9B64B53-8E64-4DC0-8A88-211A3850E74D}"/>
              </a:ext>
            </a:extLst>
          </p:cNvPr>
          <p:cNvSpPr txBox="1"/>
          <p:nvPr/>
        </p:nvSpPr>
        <p:spPr>
          <a:xfrm rot="21566372">
            <a:off x="8925710" y="3898618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4CB39D-E7DF-4CAD-8837-DB2E9CA0DC22}"/>
              </a:ext>
            </a:extLst>
          </p:cNvPr>
          <p:cNvSpPr txBox="1"/>
          <p:nvPr/>
        </p:nvSpPr>
        <p:spPr>
          <a:xfrm rot="21566372">
            <a:off x="10787594" y="357818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14F9B46-0AE4-4E30-B79A-ACF64AE23510}"/>
              </a:ext>
            </a:extLst>
          </p:cNvPr>
          <p:cNvSpPr/>
          <p:nvPr/>
        </p:nvSpPr>
        <p:spPr>
          <a:xfrm>
            <a:off x="9061256" y="3742291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9BD3016-1EA7-4337-9939-45D6BDC666E7}"/>
              </a:ext>
            </a:extLst>
          </p:cNvPr>
          <p:cNvCxnSpPr>
            <a:cxnSpLocks/>
          </p:cNvCxnSpPr>
          <p:nvPr/>
        </p:nvCxnSpPr>
        <p:spPr>
          <a:xfrm>
            <a:off x="9258762" y="4125847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81517CD-106B-453C-9605-861E37A99762}"/>
              </a:ext>
            </a:extLst>
          </p:cNvPr>
          <p:cNvCxnSpPr>
            <a:cxnSpLocks/>
          </p:cNvCxnSpPr>
          <p:nvPr/>
        </p:nvCxnSpPr>
        <p:spPr>
          <a:xfrm flipV="1">
            <a:off x="10014910" y="3801841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B5F72A6-1CBB-4BA9-AC62-F26BF5E096DF}"/>
              </a:ext>
            </a:extLst>
          </p:cNvPr>
          <p:cNvCxnSpPr>
            <a:cxnSpLocks/>
          </p:cNvCxnSpPr>
          <p:nvPr/>
        </p:nvCxnSpPr>
        <p:spPr>
          <a:xfrm>
            <a:off x="9507324" y="4154329"/>
            <a:ext cx="0" cy="4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A3C328F-C50F-4F1C-BF7F-B7DACB14F382}"/>
              </a:ext>
            </a:extLst>
          </p:cNvPr>
          <p:cNvCxnSpPr>
            <a:cxnSpLocks/>
          </p:cNvCxnSpPr>
          <p:nvPr/>
        </p:nvCxnSpPr>
        <p:spPr>
          <a:xfrm>
            <a:off x="9633819" y="4163854"/>
            <a:ext cx="0" cy="7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B0AD564-3773-49AD-BF61-D3F64E6AC59C}"/>
              </a:ext>
            </a:extLst>
          </p:cNvPr>
          <p:cNvCxnSpPr>
            <a:cxnSpLocks/>
          </p:cNvCxnSpPr>
          <p:nvPr/>
        </p:nvCxnSpPr>
        <p:spPr>
          <a:xfrm>
            <a:off x="9750211" y="4182904"/>
            <a:ext cx="0" cy="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D0F565B-C2DD-4D35-A224-0225FC1514F6}"/>
              </a:ext>
            </a:extLst>
          </p:cNvPr>
          <p:cNvCxnSpPr>
            <a:cxnSpLocks/>
          </p:cNvCxnSpPr>
          <p:nvPr/>
        </p:nvCxnSpPr>
        <p:spPr>
          <a:xfrm>
            <a:off x="9874036" y="4207820"/>
            <a:ext cx="0" cy="3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B31F024-401E-44FE-A287-AA7394F16FCC}"/>
              </a:ext>
            </a:extLst>
          </p:cNvPr>
          <p:cNvCxnSpPr>
            <a:cxnSpLocks/>
          </p:cNvCxnSpPr>
          <p:nvPr/>
        </p:nvCxnSpPr>
        <p:spPr>
          <a:xfrm>
            <a:off x="10155023" y="4125847"/>
            <a:ext cx="0" cy="4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CEA6824-C2A7-494E-94CE-7C815A8B4342}"/>
              </a:ext>
            </a:extLst>
          </p:cNvPr>
          <p:cNvCxnSpPr>
            <a:cxnSpLocks/>
          </p:cNvCxnSpPr>
          <p:nvPr/>
        </p:nvCxnSpPr>
        <p:spPr>
          <a:xfrm>
            <a:off x="10307425" y="4063841"/>
            <a:ext cx="0" cy="5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F0B99F-98B4-42CF-A88A-829DAD8AA96B}"/>
              </a:ext>
            </a:extLst>
          </p:cNvPr>
          <p:cNvCxnSpPr>
            <a:cxnSpLocks/>
          </p:cNvCxnSpPr>
          <p:nvPr/>
        </p:nvCxnSpPr>
        <p:spPr>
          <a:xfrm>
            <a:off x="10450299" y="3978237"/>
            <a:ext cx="0" cy="6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EEB6E29-4BAC-4B2D-ACDF-648415AE3D1E}"/>
              </a:ext>
            </a:extLst>
          </p:cNvPr>
          <p:cNvCxnSpPr>
            <a:cxnSpLocks/>
          </p:cNvCxnSpPr>
          <p:nvPr/>
        </p:nvCxnSpPr>
        <p:spPr>
          <a:xfrm>
            <a:off x="10607461" y="3897193"/>
            <a:ext cx="0" cy="8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C1A42B2-2683-48DD-99C9-A53358DAB73F}"/>
              </a:ext>
            </a:extLst>
          </p:cNvPr>
          <p:cNvCxnSpPr>
            <a:cxnSpLocks/>
          </p:cNvCxnSpPr>
          <p:nvPr/>
        </p:nvCxnSpPr>
        <p:spPr>
          <a:xfrm flipH="1">
            <a:off x="9262448" y="4655127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EA7C335-E4AB-43C3-BEEE-1F6F99E2E796}"/>
              </a:ext>
            </a:extLst>
          </p:cNvPr>
          <p:cNvCxnSpPr>
            <a:cxnSpLocks/>
          </p:cNvCxnSpPr>
          <p:nvPr/>
        </p:nvCxnSpPr>
        <p:spPr>
          <a:xfrm>
            <a:off x="10833917" y="4655127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26572AA-353E-463E-BAE2-6E0B14EC49F7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8813155" y="4757905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4092306-EA6F-4DA7-8CEF-43F5848BEECB}"/>
              </a:ext>
            </a:extLst>
          </p:cNvPr>
          <p:cNvSpPr txBox="1"/>
          <p:nvPr/>
        </p:nvSpPr>
        <p:spPr>
          <a:xfrm rot="21566372">
            <a:off x="8929396" y="5541269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B563F0-0533-40A2-98FA-79D6ADDCB2FA}"/>
              </a:ext>
            </a:extLst>
          </p:cNvPr>
          <p:cNvSpPr txBox="1"/>
          <p:nvPr/>
        </p:nvSpPr>
        <p:spPr>
          <a:xfrm rot="21566372">
            <a:off x="10791280" y="5220832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E45AD74-4A86-42AC-9CEC-8024D7100C28}"/>
              </a:ext>
            </a:extLst>
          </p:cNvPr>
          <p:cNvSpPr/>
          <p:nvPr/>
        </p:nvSpPr>
        <p:spPr>
          <a:xfrm>
            <a:off x="9064942" y="5384942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0CF49D-84D6-46CB-9FDB-90530C48EB53}"/>
              </a:ext>
            </a:extLst>
          </p:cNvPr>
          <p:cNvCxnSpPr>
            <a:cxnSpLocks/>
          </p:cNvCxnSpPr>
          <p:nvPr/>
        </p:nvCxnSpPr>
        <p:spPr>
          <a:xfrm>
            <a:off x="9258762" y="5804869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A24E899-8AA5-47E2-9613-DE63F1598F0D}"/>
              </a:ext>
            </a:extLst>
          </p:cNvPr>
          <p:cNvCxnSpPr>
            <a:cxnSpLocks/>
          </p:cNvCxnSpPr>
          <p:nvPr/>
        </p:nvCxnSpPr>
        <p:spPr>
          <a:xfrm flipV="1">
            <a:off x="10014910" y="5480863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4D8CA1A-0B51-4EFB-B205-7BD2DD4313C8}"/>
              </a:ext>
            </a:extLst>
          </p:cNvPr>
          <p:cNvCxnSpPr>
            <a:cxnSpLocks/>
          </p:cNvCxnSpPr>
          <p:nvPr/>
        </p:nvCxnSpPr>
        <p:spPr>
          <a:xfrm>
            <a:off x="9511010" y="5796980"/>
            <a:ext cx="0" cy="4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17295A3-9415-444A-ACFA-569A941FC5E6}"/>
              </a:ext>
            </a:extLst>
          </p:cNvPr>
          <p:cNvCxnSpPr>
            <a:cxnSpLocks/>
          </p:cNvCxnSpPr>
          <p:nvPr/>
        </p:nvCxnSpPr>
        <p:spPr>
          <a:xfrm>
            <a:off x="9637505" y="5806505"/>
            <a:ext cx="0" cy="7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792C521-1D9E-4CE2-A595-E0BF74D182BB}"/>
              </a:ext>
            </a:extLst>
          </p:cNvPr>
          <p:cNvCxnSpPr>
            <a:cxnSpLocks/>
          </p:cNvCxnSpPr>
          <p:nvPr/>
        </p:nvCxnSpPr>
        <p:spPr>
          <a:xfrm>
            <a:off x="9753897" y="5825555"/>
            <a:ext cx="0" cy="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97C28CD-8A48-4742-8983-5B2AD1DAC0F2}"/>
              </a:ext>
            </a:extLst>
          </p:cNvPr>
          <p:cNvCxnSpPr>
            <a:cxnSpLocks/>
          </p:cNvCxnSpPr>
          <p:nvPr/>
        </p:nvCxnSpPr>
        <p:spPr>
          <a:xfrm>
            <a:off x="9877722" y="5850471"/>
            <a:ext cx="0" cy="3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771EC50-DED4-4AA9-83EC-DA7B7FF497F4}"/>
              </a:ext>
            </a:extLst>
          </p:cNvPr>
          <p:cNvCxnSpPr>
            <a:cxnSpLocks/>
          </p:cNvCxnSpPr>
          <p:nvPr/>
        </p:nvCxnSpPr>
        <p:spPr>
          <a:xfrm>
            <a:off x="10158709" y="5768498"/>
            <a:ext cx="0" cy="4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20398D3-CDD0-4823-AB2C-0D155D4D9E81}"/>
              </a:ext>
            </a:extLst>
          </p:cNvPr>
          <p:cNvCxnSpPr>
            <a:cxnSpLocks/>
          </p:cNvCxnSpPr>
          <p:nvPr/>
        </p:nvCxnSpPr>
        <p:spPr>
          <a:xfrm>
            <a:off x="10311111" y="5706492"/>
            <a:ext cx="0" cy="5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FF96879-1AD7-47CC-9A69-5EDD6952050F}"/>
              </a:ext>
            </a:extLst>
          </p:cNvPr>
          <p:cNvCxnSpPr>
            <a:cxnSpLocks/>
          </p:cNvCxnSpPr>
          <p:nvPr/>
        </p:nvCxnSpPr>
        <p:spPr>
          <a:xfrm>
            <a:off x="10453985" y="5620888"/>
            <a:ext cx="0" cy="6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CA23AD0-D59C-4C50-9B34-0FBFE2146216}"/>
              </a:ext>
            </a:extLst>
          </p:cNvPr>
          <p:cNvCxnSpPr>
            <a:cxnSpLocks/>
          </p:cNvCxnSpPr>
          <p:nvPr/>
        </p:nvCxnSpPr>
        <p:spPr>
          <a:xfrm>
            <a:off x="10611147" y="5539844"/>
            <a:ext cx="0" cy="8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0710823B-7F49-4728-B37B-D3F75B95CFCF}"/>
              </a:ext>
            </a:extLst>
          </p:cNvPr>
          <p:cNvSpPr txBox="1"/>
          <p:nvPr/>
        </p:nvSpPr>
        <p:spPr>
          <a:xfrm rot="21566372">
            <a:off x="9143984" y="985868"/>
            <a:ext cx="188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Lines (N)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1F48D-319C-4680-A95E-9CAEAC66FB28}"/>
              </a:ext>
            </a:extLst>
          </p:cNvPr>
          <p:cNvSpPr txBox="1"/>
          <p:nvPr/>
        </p:nvSpPr>
        <p:spPr>
          <a:xfrm>
            <a:off x="3968838" y="1621735"/>
            <a:ext cx="137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 large number of vertical lines</a:t>
            </a:r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27A58CE7-DD40-41CA-B82F-A4BA6DC70ACE}"/>
              </a:ext>
            </a:extLst>
          </p:cNvPr>
          <p:cNvSpPr/>
          <p:nvPr/>
        </p:nvSpPr>
        <p:spPr>
          <a:xfrm rot="16200000">
            <a:off x="4325219" y="2880602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1A3C755E-1DC7-4A62-89B3-59647D252A19}"/>
              </a:ext>
            </a:extLst>
          </p:cNvPr>
          <p:cNvSpPr/>
          <p:nvPr/>
        </p:nvSpPr>
        <p:spPr>
          <a:xfrm rot="16200000">
            <a:off x="4249632" y="4746497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26881472-D37A-47C9-BD08-082177C9CC1F}"/>
              </a:ext>
            </a:extLst>
          </p:cNvPr>
          <p:cNvSpPr/>
          <p:nvPr/>
        </p:nvSpPr>
        <p:spPr>
          <a:xfrm rot="7426002">
            <a:off x="5822077" y="4845249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33985CE8-7EEF-4D68-82BD-AB8F1E4FD88C}"/>
              </a:ext>
            </a:extLst>
          </p:cNvPr>
          <p:cNvSpPr/>
          <p:nvPr/>
        </p:nvSpPr>
        <p:spPr>
          <a:xfrm rot="16200000">
            <a:off x="9705832" y="2840557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Left 100">
            <a:extLst>
              <a:ext uri="{FF2B5EF4-FFF2-40B4-BE49-F238E27FC236}">
                <a16:creationId xmlns:a16="http://schemas.microsoft.com/office/drawing/2014/main" id="{4E1004A5-2BF4-490C-94D6-C7D9486C39A4}"/>
              </a:ext>
            </a:extLst>
          </p:cNvPr>
          <p:cNvSpPr/>
          <p:nvPr/>
        </p:nvSpPr>
        <p:spPr>
          <a:xfrm rot="16200000">
            <a:off x="9671055" y="4606717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E20FBB-CB55-4428-B1B0-25262144EB76}"/>
              </a:ext>
            </a:extLst>
          </p:cNvPr>
          <p:cNvSpPr txBox="1"/>
          <p:nvPr/>
        </p:nvSpPr>
        <p:spPr>
          <a:xfrm rot="21566372">
            <a:off x="4048234" y="3617181"/>
            <a:ext cx="188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eMean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04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2423D3-AFF5-49E1-B78E-21F76636CEE9}"/>
              </a:ext>
            </a:extLst>
          </p:cNvPr>
          <p:cNvSpPr/>
          <p:nvPr/>
        </p:nvSpPr>
        <p:spPr>
          <a:xfrm>
            <a:off x="5334000" y="371475"/>
            <a:ext cx="6305550" cy="378142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97533-B7F1-4A9C-891F-EBA946F4A65A}"/>
              </a:ext>
            </a:extLst>
          </p:cNvPr>
          <p:cNvCxnSpPr>
            <a:cxnSpLocks/>
          </p:cNvCxnSpPr>
          <p:nvPr/>
        </p:nvCxnSpPr>
        <p:spPr>
          <a:xfrm>
            <a:off x="6708494" y="1948646"/>
            <a:ext cx="694481" cy="359997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EA1F73-E261-400C-BD5D-3285104E1C81}"/>
              </a:ext>
            </a:extLst>
          </p:cNvPr>
          <p:cNvSpPr txBox="1"/>
          <p:nvPr/>
        </p:nvSpPr>
        <p:spPr>
          <a:xfrm>
            <a:off x="6267329" y="1461508"/>
            <a:ext cx="124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(10, 20, -0.15)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0113-47EF-4DD1-95C1-F05580494F5D}"/>
              </a:ext>
            </a:extLst>
          </p:cNvPr>
          <p:cNvSpPr txBox="1"/>
          <p:nvPr/>
        </p:nvSpPr>
        <p:spPr>
          <a:xfrm>
            <a:off x="7931190" y="2744675"/>
            <a:ext cx="138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(20, 15, -0.12)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837C2-F65F-461F-874D-C9A3781BE101}"/>
              </a:ext>
            </a:extLst>
          </p:cNvPr>
          <p:cNvSpPr txBox="1"/>
          <p:nvPr/>
        </p:nvSpPr>
        <p:spPr>
          <a:xfrm>
            <a:off x="8169695" y="3248733"/>
            <a:ext cx="338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Overhead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AA2A-3584-4694-B836-CD7B88945F89}"/>
              </a:ext>
            </a:extLst>
          </p:cNvPr>
          <p:cNvSpPr txBox="1"/>
          <p:nvPr/>
        </p:nvSpPr>
        <p:spPr>
          <a:xfrm>
            <a:off x="1909885" y="5797905"/>
            <a:ext cx="292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Profile View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3988EE-1775-4490-B543-89648EDD665A}"/>
              </a:ext>
            </a:extLst>
          </p:cNvPr>
          <p:cNvCxnSpPr/>
          <p:nvPr/>
        </p:nvCxnSpPr>
        <p:spPr>
          <a:xfrm flipH="1">
            <a:off x="4576461" y="1231544"/>
            <a:ext cx="2511707" cy="467617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5E67A-19F6-422D-86D4-BF628DC8D209}"/>
              </a:ext>
            </a:extLst>
          </p:cNvPr>
          <p:cNvCxnSpPr/>
          <p:nvPr/>
        </p:nvCxnSpPr>
        <p:spPr>
          <a:xfrm flipH="1">
            <a:off x="5975068" y="1948646"/>
            <a:ext cx="2511707" cy="467617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9849D-BCBB-4609-B1FA-E601E398D4BF}"/>
              </a:ext>
            </a:extLst>
          </p:cNvPr>
          <p:cNvCxnSpPr>
            <a:cxnSpLocks/>
          </p:cNvCxnSpPr>
          <p:nvPr/>
        </p:nvCxnSpPr>
        <p:spPr>
          <a:xfrm>
            <a:off x="4902784" y="5343548"/>
            <a:ext cx="650773" cy="352211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2CA3A-580A-4A7A-8B02-DF96D7741620}"/>
              </a:ext>
            </a:extLst>
          </p:cNvPr>
          <p:cNvCxnSpPr>
            <a:cxnSpLocks/>
          </p:cNvCxnSpPr>
          <p:nvPr/>
        </p:nvCxnSpPr>
        <p:spPr>
          <a:xfrm flipH="1" flipV="1">
            <a:off x="4352261" y="4990422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5B7A7-94A9-4FE1-9EE9-8D899A021642}"/>
              </a:ext>
            </a:extLst>
          </p:cNvPr>
          <p:cNvSpPr txBox="1"/>
          <p:nvPr/>
        </p:nvSpPr>
        <p:spPr>
          <a:xfrm rot="1657687">
            <a:off x="5617582" y="5493880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Z=-0.08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3A0057-3B69-42F3-89CA-9A6B1712EA34}"/>
              </a:ext>
            </a:extLst>
          </p:cNvPr>
          <p:cNvCxnSpPr>
            <a:cxnSpLocks/>
          </p:cNvCxnSpPr>
          <p:nvPr/>
        </p:nvCxnSpPr>
        <p:spPr>
          <a:xfrm>
            <a:off x="5543852" y="5695759"/>
            <a:ext cx="747894" cy="391319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AD460A-CDA8-476D-B919-1D9A6D200A4C}"/>
              </a:ext>
            </a:extLst>
          </p:cNvPr>
          <p:cNvCxnSpPr>
            <a:cxnSpLocks/>
          </p:cNvCxnSpPr>
          <p:nvPr/>
        </p:nvCxnSpPr>
        <p:spPr>
          <a:xfrm>
            <a:off x="4805303" y="5455775"/>
            <a:ext cx="618401" cy="451942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9405DC-20C2-4CCE-B75F-7FFD691D0545}"/>
              </a:ext>
            </a:extLst>
          </p:cNvPr>
          <p:cNvCxnSpPr>
            <a:cxnSpLocks/>
          </p:cNvCxnSpPr>
          <p:nvPr/>
        </p:nvCxnSpPr>
        <p:spPr>
          <a:xfrm>
            <a:off x="5423704" y="5907717"/>
            <a:ext cx="843625" cy="266827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EABC0F-DCC1-45EE-9A6F-96A62A11F6A8}"/>
              </a:ext>
            </a:extLst>
          </p:cNvPr>
          <p:cNvSpPr txBox="1"/>
          <p:nvPr/>
        </p:nvSpPr>
        <p:spPr>
          <a:xfrm>
            <a:off x="7505036" y="4295923"/>
            <a:ext cx="3884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9. Divide path into number of segments.  Use the calculated Z heights.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0D88A-800C-4CE8-9F15-9899647DB1E7}"/>
              </a:ext>
            </a:extLst>
          </p:cNvPr>
          <p:cNvCxnSpPr>
            <a:cxnSpLocks/>
          </p:cNvCxnSpPr>
          <p:nvPr/>
        </p:nvCxnSpPr>
        <p:spPr>
          <a:xfrm>
            <a:off x="7402975" y="2308643"/>
            <a:ext cx="694481" cy="369208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7FE290-4782-42FC-8344-8D9C5B98E16C}"/>
              </a:ext>
            </a:extLst>
          </p:cNvPr>
          <p:cNvSpPr txBox="1"/>
          <p:nvPr/>
        </p:nvSpPr>
        <p:spPr>
          <a:xfrm>
            <a:off x="7127113" y="1857843"/>
            <a:ext cx="138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(15, 17.5, -0.20)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78F4BB-C02E-45DA-902B-229A1D853E34}"/>
              </a:ext>
            </a:extLst>
          </p:cNvPr>
          <p:cNvSpPr txBox="1"/>
          <p:nvPr/>
        </p:nvSpPr>
        <p:spPr>
          <a:xfrm>
            <a:off x="8625671" y="654654"/>
            <a:ext cx="388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 Write to </a:t>
            </a:r>
            <a:r>
              <a:rPr lang="en-US" sz="2400" dirty="0" err="1"/>
              <a:t>gcode</a:t>
            </a:r>
            <a:r>
              <a:rPr lang="en-US" sz="2400" dirty="0"/>
              <a:t>:</a:t>
            </a:r>
          </a:p>
          <a:p>
            <a:r>
              <a:rPr lang="en-US" sz="2400" dirty="0"/>
              <a:t>G1 X15 Y17.5 Z-0.20</a:t>
            </a:r>
          </a:p>
          <a:p>
            <a:r>
              <a:rPr lang="en-US" sz="2400" dirty="0"/>
              <a:t>G1 X20 Y15 Z-0.12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CC1E6-63B3-4E4A-BE06-C8416B387F2B}"/>
              </a:ext>
            </a:extLst>
          </p:cNvPr>
          <p:cNvSpPr txBox="1"/>
          <p:nvPr/>
        </p:nvSpPr>
        <p:spPr>
          <a:xfrm rot="21566372">
            <a:off x="5030980" y="5083681"/>
            <a:ext cx="188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Lines (N) =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2E922-1D88-4718-8FBF-0BA8214171F7}"/>
              </a:ext>
            </a:extLst>
          </p:cNvPr>
          <p:cNvSpPr txBox="1"/>
          <p:nvPr/>
        </p:nvSpPr>
        <p:spPr>
          <a:xfrm rot="1657687">
            <a:off x="4102894" y="5148341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ABE742-1249-4061-8AE6-2481F5FE826E}"/>
              </a:ext>
            </a:extLst>
          </p:cNvPr>
          <p:cNvSpPr txBox="1"/>
          <p:nvPr/>
        </p:nvSpPr>
        <p:spPr>
          <a:xfrm rot="1657687">
            <a:off x="4974483" y="5924333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F662AD-12B5-4392-B398-FCEDC77D2289}"/>
              </a:ext>
            </a:extLst>
          </p:cNvPr>
          <p:cNvSpPr txBox="1"/>
          <p:nvPr/>
        </p:nvSpPr>
        <p:spPr>
          <a:xfrm rot="1657687">
            <a:off x="6223250" y="6258799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08A5C0-23A5-491B-9FEC-156EBB736627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58AEE7-3184-4A94-9B9B-6A728CAD15A7}"/>
              </a:ext>
            </a:extLst>
          </p:cNvPr>
          <p:cNvSpPr txBox="1"/>
          <p:nvPr/>
        </p:nvSpPr>
        <p:spPr>
          <a:xfrm>
            <a:off x="5331496" y="394022"/>
            <a:ext cx="200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 point Z-height is ignored as it has already been calculated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B1B2B-FAD4-4676-A985-DA177A6EDDFE}"/>
              </a:ext>
            </a:extLst>
          </p:cNvPr>
          <p:cNvCxnSpPr>
            <a:cxnSpLocks/>
          </p:cNvCxnSpPr>
          <p:nvPr/>
        </p:nvCxnSpPr>
        <p:spPr>
          <a:xfrm flipH="1">
            <a:off x="2503216" y="367289"/>
            <a:ext cx="15408" cy="1091386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125CBB-E3A5-487B-A5EA-7C939D734245}"/>
              </a:ext>
            </a:extLst>
          </p:cNvPr>
          <p:cNvCxnSpPr>
            <a:cxnSpLocks/>
          </p:cNvCxnSpPr>
          <p:nvPr/>
        </p:nvCxnSpPr>
        <p:spPr>
          <a:xfrm>
            <a:off x="4074685" y="367289"/>
            <a:ext cx="0" cy="106277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BA7CB1-6976-45C5-9CCC-19FD614791E2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2053922" y="44006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D71F51-E9E5-47C5-890B-2BD165D0122D}"/>
              </a:ext>
            </a:extLst>
          </p:cNvPr>
          <p:cNvSpPr txBox="1"/>
          <p:nvPr/>
        </p:nvSpPr>
        <p:spPr>
          <a:xfrm rot="21566372">
            <a:off x="2170163" y="827370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54E54E-9DB4-47C2-88C0-31CEA55C4C60}"/>
              </a:ext>
            </a:extLst>
          </p:cNvPr>
          <p:cNvSpPr txBox="1"/>
          <p:nvPr/>
        </p:nvSpPr>
        <p:spPr>
          <a:xfrm rot="21566372">
            <a:off x="4032047" y="506933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BB2B22F-6627-418E-855A-6D9E61D4B060}"/>
              </a:ext>
            </a:extLst>
          </p:cNvPr>
          <p:cNvSpPr/>
          <p:nvPr/>
        </p:nvSpPr>
        <p:spPr>
          <a:xfrm>
            <a:off x="2305709" y="671043"/>
            <a:ext cx="1876425" cy="515157"/>
          </a:xfrm>
          <a:custGeom>
            <a:avLst/>
            <a:gdLst>
              <a:gd name="connsiteX0" fmla="*/ 0 w 1876425"/>
              <a:gd name="connsiteY0" fmla="*/ 304800 h 515157"/>
              <a:gd name="connsiteX1" fmla="*/ 666750 w 1876425"/>
              <a:gd name="connsiteY1" fmla="*/ 514350 h 515157"/>
              <a:gd name="connsiteX2" fmla="*/ 1247775 w 1876425"/>
              <a:gd name="connsiteY2" fmla="*/ 361950 h 515157"/>
              <a:gd name="connsiteX3" fmla="*/ 1876425 w 1876425"/>
              <a:gd name="connsiteY3" fmla="*/ 0 h 5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515157">
                <a:moveTo>
                  <a:pt x="0" y="304800"/>
                </a:moveTo>
                <a:cubicBezTo>
                  <a:pt x="229394" y="404812"/>
                  <a:pt x="458788" y="504825"/>
                  <a:pt x="666750" y="514350"/>
                </a:cubicBezTo>
                <a:cubicBezTo>
                  <a:pt x="874712" y="523875"/>
                  <a:pt x="1046163" y="447675"/>
                  <a:pt x="1247775" y="361950"/>
                </a:cubicBezTo>
                <a:cubicBezTo>
                  <a:pt x="1449387" y="276225"/>
                  <a:pt x="1673225" y="166688"/>
                  <a:pt x="1876425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E2D05-B82B-42B1-9A0A-44FE7FEEA692}"/>
              </a:ext>
            </a:extLst>
          </p:cNvPr>
          <p:cNvSpPr txBox="1"/>
          <p:nvPr/>
        </p:nvSpPr>
        <p:spPr>
          <a:xfrm>
            <a:off x="275032" y="210394"/>
            <a:ext cx="174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6b. If </a:t>
            </a:r>
            <a:r>
              <a:rPr lang="en-US" dirty="0" err="1"/>
              <a:t>eMax</a:t>
            </a:r>
            <a:r>
              <a:rPr lang="en-US" dirty="0"/>
              <a:t> =&lt; </a:t>
            </a:r>
            <a:r>
              <a:rPr lang="en-US" dirty="0" err="1"/>
              <a:t>eCrit</a:t>
            </a:r>
            <a:r>
              <a:rPr lang="en-US" dirty="0"/>
              <a:t> then continue to step 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4E8EA-4FBB-429B-BF1A-BBB6384D5B8E}"/>
              </a:ext>
            </a:extLst>
          </p:cNvPr>
          <p:cNvCxnSpPr>
            <a:cxnSpLocks/>
          </p:cNvCxnSpPr>
          <p:nvPr/>
        </p:nvCxnSpPr>
        <p:spPr>
          <a:xfrm>
            <a:off x="2503215" y="1100077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D50C21-A3A3-4B90-944B-F81CF4859936}"/>
              </a:ext>
            </a:extLst>
          </p:cNvPr>
          <p:cNvCxnSpPr>
            <a:cxnSpLocks/>
          </p:cNvCxnSpPr>
          <p:nvPr/>
        </p:nvCxnSpPr>
        <p:spPr>
          <a:xfrm>
            <a:off x="2926365" y="1147631"/>
            <a:ext cx="0" cy="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DA0205-2A10-45AA-A6C1-3FFE41E11C7C}"/>
              </a:ext>
            </a:extLst>
          </p:cNvPr>
          <p:cNvCxnSpPr>
            <a:cxnSpLocks/>
          </p:cNvCxnSpPr>
          <p:nvPr/>
        </p:nvCxnSpPr>
        <p:spPr>
          <a:xfrm flipV="1">
            <a:off x="3259363" y="776071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1FCD6E-B4DE-4C39-94BE-8F72A474EDE7}"/>
              </a:ext>
            </a:extLst>
          </p:cNvPr>
          <p:cNvCxnSpPr>
            <a:cxnSpLocks/>
          </p:cNvCxnSpPr>
          <p:nvPr/>
        </p:nvCxnSpPr>
        <p:spPr>
          <a:xfrm flipH="1">
            <a:off x="2503215" y="1680746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C3349E-9112-40AF-9936-8DD61214A1A9}"/>
              </a:ext>
            </a:extLst>
          </p:cNvPr>
          <p:cNvCxnSpPr>
            <a:cxnSpLocks/>
          </p:cNvCxnSpPr>
          <p:nvPr/>
        </p:nvCxnSpPr>
        <p:spPr>
          <a:xfrm>
            <a:off x="4074684" y="1680746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99D604-8AFE-47D4-BA07-416408F61332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2053922" y="1783524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BD578B-7FAC-46E9-A916-56C9907EF1DA}"/>
              </a:ext>
            </a:extLst>
          </p:cNvPr>
          <p:cNvSpPr txBox="1"/>
          <p:nvPr/>
        </p:nvSpPr>
        <p:spPr>
          <a:xfrm rot="21566372">
            <a:off x="4032047" y="2246451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73641D-64CE-414A-B9BC-D1542167AF34}"/>
              </a:ext>
            </a:extLst>
          </p:cNvPr>
          <p:cNvCxnSpPr>
            <a:cxnSpLocks/>
          </p:cNvCxnSpPr>
          <p:nvPr/>
        </p:nvCxnSpPr>
        <p:spPr>
          <a:xfrm rot="19908685" flipH="1" flipV="1">
            <a:off x="1713447" y="3414594"/>
            <a:ext cx="2654459" cy="1435456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7F327B-AE5C-4639-BD5C-EDD3BE6AAD4E}"/>
              </a:ext>
            </a:extLst>
          </p:cNvPr>
          <p:cNvCxnSpPr>
            <a:cxnSpLocks/>
          </p:cNvCxnSpPr>
          <p:nvPr/>
        </p:nvCxnSpPr>
        <p:spPr>
          <a:xfrm flipV="1">
            <a:off x="3249875" y="2541600"/>
            <a:ext cx="815322" cy="19599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882847-2F22-4A59-BC61-C59735B593EC}"/>
              </a:ext>
            </a:extLst>
          </p:cNvPr>
          <p:cNvSpPr txBox="1"/>
          <p:nvPr/>
        </p:nvSpPr>
        <p:spPr>
          <a:xfrm rot="21566372">
            <a:off x="2826340" y="2191591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Z=-0.08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CA5A55-FB5A-4F37-8E37-451B99870060}"/>
              </a:ext>
            </a:extLst>
          </p:cNvPr>
          <p:cNvCxnSpPr>
            <a:cxnSpLocks/>
          </p:cNvCxnSpPr>
          <p:nvPr/>
        </p:nvCxnSpPr>
        <p:spPr>
          <a:xfrm>
            <a:off x="2520947" y="2551567"/>
            <a:ext cx="728928" cy="5466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100056-ADEF-4B42-8276-2C10CB97A70E}"/>
              </a:ext>
            </a:extLst>
          </p:cNvPr>
          <p:cNvSpPr txBox="1"/>
          <p:nvPr/>
        </p:nvSpPr>
        <p:spPr>
          <a:xfrm>
            <a:off x="346758" y="1776369"/>
            <a:ext cx="17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Divide path line into same number of segments as spline-modelling lines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797C29-AAFD-4526-80D4-08892AAD5509}"/>
              </a:ext>
            </a:extLst>
          </p:cNvPr>
          <p:cNvCxnSpPr>
            <a:cxnSpLocks/>
          </p:cNvCxnSpPr>
          <p:nvPr/>
        </p:nvCxnSpPr>
        <p:spPr>
          <a:xfrm>
            <a:off x="2500892" y="2832415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2E6612-C862-45FA-815A-F91CA2D16C08}"/>
              </a:ext>
            </a:extLst>
          </p:cNvPr>
          <p:cNvCxnSpPr>
            <a:cxnSpLocks/>
          </p:cNvCxnSpPr>
          <p:nvPr/>
        </p:nvCxnSpPr>
        <p:spPr>
          <a:xfrm flipV="1">
            <a:off x="3257040" y="2508409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B0AFAA0-8B96-4B07-8ECC-5B4802EF801D}"/>
              </a:ext>
            </a:extLst>
          </p:cNvPr>
          <p:cNvSpPr txBox="1"/>
          <p:nvPr/>
        </p:nvSpPr>
        <p:spPr>
          <a:xfrm>
            <a:off x="263253" y="3711922"/>
            <a:ext cx="146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Add lines together to find</a:t>
            </a:r>
          </a:p>
          <a:p>
            <a:r>
              <a:rPr lang="en-US" dirty="0"/>
              <a:t>Z heights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AD82E3-22D3-472E-937A-8A17F5849E38}"/>
              </a:ext>
            </a:extLst>
          </p:cNvPr>
          <p:cNvCxnSpPr>
            <a:cxnSpLocks/>
          </p:cNvCxnSpPr>
          <p:nvPr/>
        </p:nvCxnSpPr>
        <p:spPr>
          <a:xfrm flipH="1">
            <a:off x="2500892" y="3320820"/>
            <a:ext cx="21119" cy="151744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423667-D7C0-4ECB-9B02-0F156AB05A2A}"/>
              </a:ext>
            </a:extLst>
          </p:cNvPr>
          <p:cNvCxnSpPr>
            <a:cxnSpLocks/>
          </p:cNvCxnSpPr>
          <p:nvPr/>
        </p:nvCxnSpPr>
        <p:spPr>
          <a:xfrm>
            <a:off x="4072361" y="3320820"/>
            <a:ext cx="1" cy="148883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A93A73-9C13-4686-89B2-795336F6BBA8}"/>
              </a:ext>
            </a:extLst>
          </p:cNvPr>
          <p:cNvSpPr txBox="1"/>
          <p:nvPr/>
        </p:nvSpPr>
        <p:spPr>
          <a:xfrm rot="21566372">
            <a:off x="4029724" y="3886525"/>
            <a:ext cx="2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742208-263C-43FA-8B2B-22B3F751E26B}"/>
              </a:ext>
            </a:extLst>
          </p:cNvPr>
          <p:cNvCxnSpPr>
            <a:cxnSpLocks/>
          </p:cNvCxnSpPr>
          <p:nvPr/>
        </p:nvCxnSpPr>
        <p:spPr>
          <a:xfrm flipV="1">
            <a:off x="3247552" y="4181674"/>
            <a:ext cx="815322" cy="19599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06A7A0-E4ED-4718-9CE7-A554F572B3A4}"/>
              </a:ext>
            </a:extLst>
          </p:cNvPr>
          <p:cNvCxnSpPr>
            <a:cxnSpLocks/>
          </p:cNvCxnSpPr>
          <p:nvPr/>
        </p:nvCxnSpPr>
        <p:spPr>
          <a:xfrm>
            <a:off x="2518624" y="4191641"/>
            <a:ext cx="728928" cy="5466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DB71F-B4A4-4475-9DE0-CB1B830D2C41}"/>
              </a:ext>
            </a:extLst>
          </p:cNvPr>
          <p:cNvCxnSpPr>
            <a:cxnSpLocks/>
          </p:cNvCxnSpPr>
          <p:nvPr/>
        </p:nvCxnSpPr>
        <p:spPr>
          <a:xfrm>
            <a:off x="2498569" y="4472489"/>
            <a:ext cx="756148" cy="81973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583BC0-3F0F-4ED1-B028-6316BABEB380}"/>
              </a:ext>
            </a:extLst>
          </p:cNvPr>
          <p:cNvCxnSpPr>
            <a:cxnSpLocks/>
          </p:cNvCxnSpPr>
          <p:nvPr/>
        </p:nvCxnSpPr>
        <p:spPr>
          <a:xfrm flipV="1">
            <a:off x="3254717" y="4148483"/>
            <a:ext cx="815321" cy="405979"/>
          </a:xfrm>
          <a:prstGeom prst="line">
            <a:avLst/>
          </a:prstGeom>
          <a:ln w="25400">
            <a:solidFill>
              <a:srgbClr val="FF0000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81599C-F0CD-40DF-A70B-A7B5743A02C5}"/>
              </a:ext>
            </a:extLst>
          </p:cNvPr>
          <p:cNvCxnSpPr>
            <a:cxnSpLocks/>
          </p:cNvCxnSpPr>
          <p:nvPr/>
        </p:nvCxnSpPr>
        <p:spPr>
          <a:xfrm>
            <a:off x="2504861" y="4564564"/>
            <a:ext cx="756148" cy="81973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EF6234-4245-4C6F-9A3B-B12057255484}"/>
              </a:ext>
            </a:extLst>
          </p:cNvPr>
          <p:cNvCxnSpPr>
            <a:cxnSpLocks/>
          </p:cNvCxnSpPr>
          <p:nvPr/>
        </p:nvCxnSpPr>
        <p:spPr>
          <a:xfrm flipV="1">
            <a:off x="3261009" y="4240558"/>
            <a:ext cx="815321" cy="405979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31FE50-D8A2-46C1-9640-DAEB1542D2D4}"/>
              </a:ext>
            </a:extLst>
          </p:cNvPr>
          <p:cNvSpPr txBox="1"/>
          <p:nvPr/>
        </p:nvSpPr>
        <p:spPr>
          <a:xfrm rot="21566372">
            <a:off x="2552575" y="1861336"/>
            <a:ext cx="188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Number Lines (N) =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C0C7A4-D50F-4B74-AD88-134ABCDA8D2F}"/>
              </a:ext>
            </a:extLst>
          </p:cNvPr>
          <p:cNvSpPr txBox="1"/>
          <p:nvPr/>
        </p:nvSpPr>
        <p:spPr>
          <a:xfrm rot="21566372">
            <a:off x="2937975" y="3837013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Z=-0.08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947B11-FDBE-4220-A354-2D6EDAB0206F}"/>
              </a:ext>
            </a:extLst>
          </p:cNvPr>
          <p:cNvSpPr txBox="1"/>
          <p:nvPr/>
        </p:nvSpPr>
        <p:spPr>
          <a:xfrm rot="21566372">
            <a:off x="1696967" y="4264869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Z=-0.07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931C70-8411-40A5-B060-6CDCCBD8D44A}"/>
              </a:ext>
            </a:extLst>
          </p:cNvPr>
          <p:cNvSpPr txBox="1"/>
          <p:nvPr/>
        </p:nvSpPr>
        <p:spPr>
          <a:xfrm rot="21566372">
            <a:off x="2734572" y="4247772"/>
            <a:ext cx="753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Z=-0.12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D3ADC-E3A1-4D45-AB5E-21FD39BFFB9F}"/>
              </a:ext>
            </a:extLst>
          </p:cNvPr>
          <p:cNvSpPr txBox="1"/>
          <p:nvPr/>
        </p:nvSpPr>
        <p:spPr>
          <a:xfrm rot="21566372">
            <a:off x="4139131" y="3756297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Z=-0.04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86DC47-ECDA-4757-B3B2-0A6B14C388C3}"/>
              </a:ext>
            </a:extLst>
          </p:cNvPr>
          <p:cNvSpPr txBox="1"/>
          <p:nvPr/>
        </p:nvSpPr>
        <p:spPr>
          <a:xfrm rot="21566372">
            <a:off x="1716052" y="4559254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Z=-0.15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954ABE-EFE0-48D3-B40F-12EC294B4ED3}"/>
              </a:ext>
            </a:extLst>
          </p:cNvPr>
          <p:cNvSpPr txBox="1"/>
          <p:nvPr/>
        </p:nvSpPr>
        <p:spPr>
          <a:xfrm rot="21566372">
            <a:off x="2828512" y="4719560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94F436-3007-43BA-8A86-17CF0B7C5975}"/>
              </a:ext>
            </a:extLst>
          </p:cNvPr>
          <p:cNvSpPr txBox="1"/>
          <p:nvPr/>
        </p:nvSpPr>
        <p:spPr>
          <a:xfrm rot="21566372">
            <a:off x="4113598" y="4235946"/>
            <a:ext cx="7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Z=-0.12</a:t>
            </a:r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F4786E03-4B42-4F09-9F0F-6403E5AE9A97}"/>
              </a:ext>
            </a:extLst>
          </p:cNvPr>
          <p:cNvSpPr/>
          <p:nvPr/>
        </p:nvSpPr>
        <p:spPr>
          <a:xfrm rot="16200000">
            <a:off x="3367809" y="1303811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E75117E3-F80D-4ECA-93A6-5782C223EE22}"/>
              </a:ext>
            </a:extLst>
          </p:cNvPr>
          <p:cNvSpPr/>
          <p:nvPr/>
        </p:nvSpPr>
        <p:spPr>
          <a:xfrm rot="16200000">
            <a:off x="3358668" y="3134397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87752CB5-848B-44A5-A51D-01E371BF00CB}"/>
              </a:ext>
            </a:extLst>
          </p:cNvPr>
          <p:cNvSpPr/>
          <p:nvPr/>
        </p:nvSpPr>
        <p:spPr>
          <a:xfrm rot="11365593">
            <a:off x="3395269" y="5052944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71D4F343-61CB-4241-BD91-D0D0836DB6DF}"/>
              </a:ext>
            </a:extLst>
          </p:cNvPr>
          <p:cNvSpPr/>
          <p:nvPr/>
        </p:nvSpPr>
        <p:spPr>
          <a:xfrm rot="7477751">
            <a:off x="5672341" y="4493190"/>
            <a:ext cx="656824" cy="546363"/>
          </a:xfrm>
          <a:prstGeom prst="leftArrow">
            <a:avLst/>
          </a:prstGeom>
          <a:solidFill>
            <a:srgbClr val="FFFF0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B15958-7A5F-4ACE-B572-935C93A64968}"/>
              </a:ext>
            </a:extLst>
          </p:cNvPr>
          <p:cNvSpPr txBox="1"/>
          <p:nvPr/>
        </p:nvSpPr>
        <p:spPr>
          <a:xfrm rot="21566372">
            <a:off x="2318776" y="121357"/>
            <a:ext cx="189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PCB shape is now modelled with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23162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>
            <a:extLst>
              <a:ext uri="{FF2B5EF4-FFF2-40B4-BE49-F238E27FC236}">
                <a16:creationId xmlns:a16="http://schemas.microsoft.com/office/drawing/2014/main" id="{568314D3-61A9-459E-8D74-3D8523A2BB34}"/>
              </a:ext>
            </a:extLst>
          </p:cNvPr>
          <p:cNvSpPr txBox="1"/>
          <p:nvPr/>
        </p:nvSpPr>
        <p:spPr>
          <a:xfrm>
            <a:off x="6503632" y="-3401"/>
            <a:ext cx="59778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i="1" dirty="0">
                <a:solidFill>
                  <a:srgbClr val="FFC000"/>
                </a:solidFill>
              </a:rPr>
              <a:t>PCB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2423D3-AFF5-49E1-B78E-21F76636CEE9}"/>
              </a:ext>
            </a:extLst>
          </p:cNvPr>
          <p:cNvSpPr/>
          <p:nvPr/>
        </p:nvSpPr>
        <p:spPr>
          <a:xfrm>
            <a:off x="5090548" y="274411"/>
            <a:ext cx="6305550" cy="378142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97533-B7F1-4A9C-891F-EBA946F4A65A}"/>
              </a:ext>
            </a:extLst>
          </p:cNvPr>
          <p:cNvCxnSpPr/>
          <p:nvPr/>
        </p:nvCxnSpPr>
        <p:spPr>
          <a:xfrm>
            <a:off x="6465042" y="1851582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EA1F73-E261-400C-BD5D-3285104E1C81}"/>
              </a:ext>
            </a:extLst>
          </p:cNvPr>
          <p:cNvSpPr txBox="1"/>
          <p:nvPr/>
        </p:nvSpPr>
        <p:spPr>
          <a:xfrm>
            <a:off x="5188367" y="1697966"/>
            <a:ext cx="124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(10, 20, -0.08)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20113-47EF-4DD1-95C1-F05580494F5D}"/>
              </a:ext>
            </a:extLst>
          </p:cNvPr>
          <p:cNvSpPr txBox="1"/>
          <p:nvPr/>
        </p:nvSpPr>
        <p:spPr>
          <a:xfrm>
            <a:off x="7223520" y="2661053"/>
            <a:ext cx="138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(20, 15, -0.08)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837C2-F65F-461F-874D-C9A3781BE101}"/>
              </a:ext>
            </a:extLst>
          </p:cNvPr>
          <p:cNvSpPr txBox="1"/>
          <p:nvPr/>
        </p:nvSpPr>
        <p:spPr>
          <a:xfrm>
            <a:off x="6503632" y="4185814"/>
            <a:ext cx="338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Overhead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CF816-53E7-4C4E-89EA-8B73B2C37CFB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77072D-7F88-4672-8FF6-95C79766D2D7}"/>
              </a:ext>
            </a:extLst>
          </p:cNvPr>
          <p:cNvSpPr txBox="1"/>
          <p:nvPr/>
        </p:nvSpPr>
        <p:spPr>
          <a:xfrm>
            <a:off x="583172" y="458406"/>
            <a:ext cx="3749837" cy="255454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  <a:alpha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td0g’s PCB </a:t>
            </a:r>
            <a:r>
              <a:rPr lang="en-US" sz="4800" b="1" i="1" dirty="0" err="1"/>
              <a:t>Gcode</a:t>
            </a:r>
            <a:r>
              <a:rPr lang="en-US" sz="4800" b="1" i="1" dirty="0"/>
              <a:t> Toolkit </a:t>
            </a:r>
            <a:r>
              <a:rPr lang="en-US" sz="3200" b="1" i="1" dirty="0"/>
              <a:t>Bilinear Levelling Algorithm</a:t>
            </a:r>
            <a:endParaRPr lang="en-US" sz="4000" b="1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FB577E-C7CB-4BBA-82F5-B477802D6993}"/>
              </a:ext>
            </a:extLst>
          </p:cNvPr>
          <p:cNvCxnSpPr>
            <a:cxnSpLocks/>
          </p:cNvCxnSpPr>
          <p:nvPr/>
        </p:nvCxnSpPr>
        <p:spPr>
          <a:xfrm>
            <a:off x="6465042" y="1851582"/>
            <a:ext cx="1001589" cy="532089"/>
          </a:xfrm>
          <a:prstGeom prst="line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3C18E8-6DF5-4E31-B884-870D107AF26B}"/>
              </a:ext>
            </a:extLst>
          </p:cNvPr>
          <p:cNvSpPr txBox="1"/>
          <p:nvPr/>
        </p:nvSpPr>
        <p:spPr>
          <a:xfrm>
            <a:off x="530449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B293A-1F62-4067-B6B7-DF7C77A99D57}"/>
              </a:ext>
            </a:extLst>
          </p:cNvPr>
          <p:cNvSpPr txBox="1"/>
          <p:nvPr/>
        </p:nvSpPr>
        <p:spPr>
          <a:xfrm>
            <a:off x="530823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4DC784-785B-41D4-B06B-98EA4C003B80}"/>
              </a:ext>
            </a:extLst>
          </p:cNvPr>
          <p:cNvSpPr txBox="1"/>
          <p:nvPr/>
        </p:nvSpPr>
        <p:spPr>
          <a:xfrm>
            <a:off x="530770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698E2-4923-44A9-B9EB-066C869D022F}"/>
              </a:ext>
            </a:extLst>
          </p:cNvPr>
          <p:cNvSpPr txBox="1"/>
          <p:nvPr/>
        </p:nvSpPr>
        <p:spPr>
          <a:xfrm>
            <a:off x="531144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90EC9C-883B-4F28-9932-A9D43446E242}"/>
              </a:ext>
            </a:extLst>
          </p:cNvPr>
          <p:cNvSpPr txBox="1"/>
          <p:nvPr/>
        </p:nvSpPr>
        <p:spPr>
          <a:xfrm>
            <a:off x="530707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4EBB29-943A-40D8-991B-8F1444775FE3}"/>
              </a:ext>
            </a:extLst>
          </p:cNvPr>
          <p:cNvSpPr txBox="1"/>
          <p:nvPr/>
        </p:nvSpPr>
        <p:spPr>
          <a:xfrm>
            <a:off x="531081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D74EF9-A840-4B7A-BBD0-D085E99EB8D4}"/>
              </a:ext>
            </a:extLst>
          </p:cNvPr>
          <p:cNvSpPr txBox="1"/>
          <p:nvPr/>
        </p:nvSpPr>
        <p:spPr>
          <a:xfrm>
            <a:off x="531027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EAD8D2-ABD2-46E4-A307-215EF5F3F80E}"/>
              </a:ext>
            </a:extLst>
          </p:cNvPr>
          <p:cNvSpPr txBox="1"/>
          <p:nvPr/>
        </p:nvSpPr>
        <p:spPr>
          <a:xfrm>
            <a:off x="5746773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35C81B-4392-4CA1-B586-B5DB0D209D3F}"/>
              </a:ext>
            </a:extLst>
          </p:cNvPr>
          <p:cNvSpPr txBox="1"/>
          <p:nvPr/>
        </p:nvSpPr>
        <p:spPr>
          <a:xfrm>
            <a:off x="5750512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A2DE5C-1B31-417F-87D4-647CAAD21E09}"/>
              </a:ext>
            </a:extLst>
          </p:cNvPr>
          <p:cNvSpPr txBox="1"/>
          <p:nvPr/>
        </p:nvSpPr>
        <p:spPr>
          <a:xfrm>
            <a:off x="5749977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FFD482-A691-4985-87DC-D33F4E29342A}"/>
              </a:ext>
            </a:extLst>
          </p:cNvPr>
          <p:cNvSpPr txBox="1"/>
          <p:nvPr/>
        </p:nvSpPr>
        <p:spPr>
          <a:xfrm>
            <a:off x="5753716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D5AE3-D8D1-4A09-8EC6-BC281CF00531}"/>
              </a:ext>
            </a:extLst>
          </p:cNvPr>
          <p:cNvSpPr txBox="1"/>
          <p:nvPr/>
        </p:nvSpPr>
        <p:spPr>
          <a:xfrm>
            <a:off x="5749348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103AF6-CE3A-4406-9101-3B867F924902}"/>
              </a:ext>
            </a:extLst>
          </p:cNvPr>
          <p:cNvSpPr txBox="1"/>
          <p:nvPr/>
        </p:nvSpPr>
        <p:spPr>
          <a:xfrm>
            <a:off x="5753087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97BD7-98AF-435D-A7E0-C0DF83955EC5}"/>
              </a:ext>
            </a:extLst>
          </p:cNvPr>
          <p:cNvSpPr txBox="1"/>
          <p:nvPr/>
        </p:nvSpPr>
        <p:spPr>
          <a:xfrm>
            <a:off x="5752552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4C73B-C818-48B6-A366-86F156442945}"/>
              </a:ext>
            </a:extLst>
          </p:cNvPr>
          <p:cNvSpPr txBox="1"/>
          <p:nvPr/>
        </p:nvSpPr>
        <p:spPr>
          <a:xfrm>
            <a:off x="616118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32BBEC-2ADC-491F-AF90-342378657A9E}"/>
              </a:ext>
            </a:extLst>
          </p:cNvPr>
          <p:cNvSpPr txBox="1"/>
          <p:nvPr/>
        </p:nvSpPr>
        <p:spPr>
          <a:xfrm>
            <a:off x="616492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81478C-A8B5-49AE-8B4D-A69DE4FFC937}"/>
              </a:ext>
            </a:extLst>
          </p:cNvPr>
          <p:cNvSpPr txBox="1"/>
          <p:nvPr/>
        </p:nvSpPr>
        <p:spPr>
          <a:xfrm>
            <a:off x="616439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75221C-C48F-4449-99BA-34C1D5EDC0B3}"/>
              </a:ext>
            </a:extLst>
          </p:cNvPr>
          <p:cNvSpPr txBox="1"/>
          <p:nvPr/>
        </p:nvSpPr>
        <p:spPr>
          <a:xfrm>
            <a:off x="616813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538D7E-CE92-4EF3-977A-EFE747B6C38B}"/>
              </a:ext>
            </a:extLst>
          </p:cNvPr>
          <p:cNvSpPr txBox="1"/>
          <p:nvPr/>
        </p:nvSpPr>
        <p:spPr>
          <a:xfrm>
            <a:off x="616376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50BCD1-CD70-4B0A-9410-43D0CAEC1142}"/>
              </a:ext>
            </a:extLst>
          </p:cNvPr>
          <p:cNvSpPr txBox="1"/>
          <p:nvPr/>
        </p:nvSpPr>
        <p:spPr>
          <a:xfrm>
            <a:off x="616750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F84790-81F0-44A6-8E18-4A18EF5C3D68}"/>
              </a:ext>
            </a:extLst>
          </p:cNvPr>
          <p:cNvSpPr txBox="1"/>
          <p:nvPr/>
        </p:nvSpPr>
        <p:spPr>
          <a:xfrm>
            <a:off x="616696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46A53-55F1-464D-B6A4-47B91F195D1D}"/>
              </a:ext>
            </a:extLst>
          </p:cNvPr>
          <p:cNvSpPr txBox="1"/>
          <p:nvPr/>
        </p:nvSpPr>
        <p:spPr>
          <a:xfrm>
            <a:off x="660330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FC741E-AA56-42C1-8B5A-0EC7FD6659D2}"/>
              </a:ext>
            </a:extLst>
          </p:cNvPr>
          <p:cNvSpPr txBox="1"/>
          <p:nvPr/>
        </p:nvSpPr>
        <p:spPr>
          <a:xfrm>
            <a:off x="660704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F6A26-D90B-4C63-A3EB-98683CD5CB88}"/>
              </a:ext>
            </a:extLst>
          </p:cNvPr>
          <p:cNvSpPr txBox="1"/>
          <p:nvPr/>
        </p:nvSpPr>
        <p:spPr>
          <a:xfrm>
            <a:off x="660651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D9797D-0CFC-4224-9200-80DC6677E6CD}"/>
              </a:ext>
            </a:extLst>
          </p:cNvPr>
          <p:cNvSpPr txBox="1"/>
          <p:nvPr/>
        </p:nvSpPr>
        <p:spPr>
          <a:xfrm>
            <a:off x="661025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6D3DD8-1DBA-4D37-92AA-C16F0BB7C0FC}"/>
              </a:ext>
            </a:extLst>
          </p:cNvPr>
          <p:cNvSpPr txBox="1"/>
          <p:nvPr/>
        </p:nvSpPr>
        <p:spPr>
          <a:xfrm>
            <a:off x="660588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A0733A-E580-41CC-A5F9-88CC6FAFF962}"/>
              </a:ext>
            </a:extLst>
          </p:cNvPr>
          <p:cNvSpPr txBox="1"/>
          <p:nvPr/>
        </p:nvSpPr>
        <p:spPr>
          <a:xfrm>
            <a:off x="660962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FD04A0-2864-4088-8268-2772D9A17434}"/>
              </a:ext>
            </a:extLst>
          </p:cNvPr>
          <p:cNvSpPr txBox="1"/>
          <p:nvPr/>
        </p:nvSpPr>
        <p:spPr>
          <a:xfrm>
            <a:off x="660908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4C02B1-EEEB-4F1E-A13D-6280553E7C39}"/>
              </a:ext>
            </a:extLst>
          </p:cNvPr>
          <p:cNvSpPr txBox="1"/>
          <p:nvPr/>
        </p:nvSpPr>
        <p:spPr>
          <a:xfrm>
            <a:off x="701935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92D061-F4E9-486D-B7B2-B3B1B65A0345}"/>
              </a:ext>
            </a:extLst>
          </p:cNvPr>
          <p:cNvSpPr txBox="1"/>
          <p:nvPr/>
        </p:nvSpPr>
        <p:spPr>
          <a:xfrm>
            <a:off x="702309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A92C1F-5A5C-4DE8-81C4-D3A736C1800D}"/>
              </a:ext>
            </a:extLst>
          </p:cNvPr>
          <p:cNvSpPr txBox="1"/>
          <p:nvPr/>
        </p:nvSpPr>
        <p:spPr>
          <a:xfrm>
            <a:off x="702256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966A22-2EC3-405A-AD07-97B3CFD48F47}"/>
              </a:ext>
            </a:extLst>
          </p:cNvPr>
          <p:cNvSpPr txBox="1"/>
          <p:nvPr/>
        </p:nvSpPr>
        <p:spPr>
          <a:xfrm>
            <a:off x="702630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058F6-4FA2-45FA-8209-3922303ADA85}"/>
              </a:ext>
            </a:extLst>
          </p:cNvPr>
          <p:cNvSpPr txBox="1"/>
          <p:nvPr/>
        </p:nvSpPr>
        <p:spPr>
          <a:xfrm>
            <a:off x="702193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0DF7A-A8B9-49CD-84C7-635650FE6D4F}"/>
              </a:ext>
            </a:extLst>
          </p:cNvPr>
          <p:cNvSpPr txBox="1"/>
          <p:nvPr/>
        </p:nvSpPr>
        <p:spPr>
          <a:xfrm>
            <a:off x="702567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038067-780B-4C9E-B5B3-86AE7FB1EC12}"/>
              </a:ext>
            </a:extLst>
          </p:cNvPr>
          <p:cNvSpPr txBox="1"/>
          <p:nvPr/>
        </p:nvSpPr>
        <p:spPr>
          <a:xfrm>
            <a:off x="702513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1E1672-0426-4048-87FA-617D3F32CF26}"/>
              </a:ext>
            </a:extLst>
          </p:cNvPr>
          <p:cNvSpPr txBox="1"/>
          <p:nvPr/>
        </p:nvSpPr>
        <p:spPr>
          <a:xfrm>
            <a:off x="7459688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95BA48-7D6F-48BF-9CCC-1F452DE2B669}"/>
              </a:ext>
            </a:extLst>
          </p:cNvPr>
          <p:cNvSpPr txBox="1"/>
          <p:nvPr/>
        </p:nvSpPr>
        <p:spPr>
          <a:xfrm>
            <a:off x="7463427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A48C2D-E6DA-426A-8F2E-26D7592DDABB}"/>
              </a:ext>
            </a:extLst>
          </p:cNvPr>
          <p:cNvSpPr txBox="1"/>
          <p:nvPr/>
        </p:nvSpPr>
        <p:spPr>
          <a:xfrm>
            <a:off x="7462892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56FA24-92D6-4F26-9CDE-D6D26A5FD169}"/>
              </a:ext>
            </a:extLst>
          </p:cNvPr>
          <p:cNvSpPr txBox="1"/>
          <p:nvPr/>
        </p:nvSpPr>
        <p:spPr>
          <a:xfrm>
            <a:off x="7466631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015AD5-582A-4EE1-AC99-7AFC1772B0AA}"/>
              </a:ext>
            </a:extLst>
          </p:cNvPr>
          <p:cNvSpPr txBox="1"/>
          <p:nvPr/>
        </p:nvSpPr>
        <p:spPr>
          <a:xfrm>
            <a:off x="7462263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6B8451-7753-4980-B016-97E4CFE99841}"/>
              </a:ext>
            </a:extLst>
          </p:cNvPr>
          <p:cNvSpPr txBox="1"/>
          <p:nvPr/>
        </p:nvSpPr>
        <p:spPr>
          <a:xfrm>
            <a:off x="7466002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F28845-0930-488C-B827-032F94FD6651}"/>
              </a:ext>
            </a:extLst>
          </p:cNvPr>
          <p:cNvSpPr txBox="1"/>
          <p:nvPr/>
        </p:nvSpPr>
        <p:spPr>
          <a:xfrm>
            <a:off x="7465467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979694-714C-472F-8EA8-4AFFB640F5D5}"/>
              </a:ext>
            </a:extLst>
          </p:cNvPr>
          <p:cNvSpPr txBox="1"/>
          <p:nvPr/>
        </p:nvSpPr>
        <p:spPr>
          <a:xfrm>
            <a:off x="787517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28095D-E2AC-4B68-9C9C-1C50AFA57814}"/>
              </a:ext>
            </a:extLst>
          </p:cNvPr>
          <p:cNvSpPr txBox="1"/>
          <p:nvPr/>
        </p:nvSpPr>
        <p:spPr>
          <a:xfrm>
            <a:off x="787891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0B491E-F46B-4C0B-8A54-A1768863E751}"/>
              </a:ext>
            </a:extLst>
          </p:cNvPr>
          <p:cNvSpPr txBox="1"/>
          <p:nvPr/>
        </p:nvSpPr>
        <p:spPr>
          <a:xfrm>
            <a:off x="787838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FA6133-68D4-4E28-A940-6834AF174514}"/>
              </a:ext>
            </a:extLst>
          </p:cNvPr>
          <p:cNvSpPr txBox="1"/>
          <p:nvPr/>
        </p:nvSpPr>
        <p:spPr>
          <a:xfrm>
            <a:off x="788212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BCED2-E25A-4111-BA64-64312148D432}"/>
              </a:ext>
            </a:extLst>
          </p:cNvPr>
          <p:cNvSpPr txBox="1"/>
          <p:nvPr/>
        </p:nvSpPr>
        <p:spPr>
          <a:xfrm>
            <a:off x="787775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A454F9-2340-4F62-AF20-BC435B3C6FE8}"/>
              </a:ext>
            </a:extLst>
          </p:cNvPr>
          <p:cNvSpPr txBox="1"/>
          <p:nvPr/>
        </p:nvSpPr>
        <p:spPr>
          <a:xfrm>
            <a:off x="788149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36844-22A6-41EB-BED2-CC87076D2739}"/>
              </a:ext>
            </a:extLst>
          </p:cNvPr>
          <p:cNvSpPr txBox="1"/>
          <p:nvPr/>
        </p:nvSpPr>
        <p:spPr>
          <a:xfrm>
            <a:off x="788095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D6966E-AB9F-4475-8091-891C2CB6EDE5}"/>
              </a:ext>
            </a:extLst>
          </p:cNvPr>
          <p:cNvSpPr txBox="1"/>
          <p:nvPr/>
        </p:nvSpPr>
        <p:spPr>
          <a:xfrm>
            <a:off x="832677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DCAB6D-7452-4958-B34C-2AF61C482BD2}"/>
              </a:ext>
            </a:extLst>
          </p:cNvPr>
          <p:cNvSpPr txBox="1"/>
          <p:nvPr/>
        </p:nvSpPr>
        <p:spPr>
          <a:xfrm>
            <a:off x="833051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16DFA1-A287-4AE1-94A5-A0406603FFA5}"/>
              </a:ext>
            </a:extLst>
          </p:cNvPr>
          <p:cNvSpPr txBox="1"/>
          <p:nvPr/>
        </p:nvSpPr>
        <p:spPr>
          <a:xfrm>
            <a:off x="832997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6D8B83-48D7-4333-9DC8-1BF68ED5D792}"/>
              </a:ext>
            </a:extLst>
          </p:cNvPr>
          <p:cNvSpPr txBox="1"/>
          <p:nvPr/>
        </p:nvSpPr>
        <p:spPr>
          <a:xfrm>
            <a:off x="833371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30CE30-4402-46CA-AC16-60253CAD1658}"/>
              </a:ext>
            </a:extLst>
          </p:cNvPr>
          <p:cNvSpPr txBox="1"/>
          <p:nvPr/>
        </p:nvSpPr>
        <p:spPr>
          <a:xfrm>
            <a:off x="832934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DA1448-AAA2-4D13-A8C8-1110C693BE50}"/>
              </a:ext>
            </a:extLst>
          </p:cNvPr>
          <p:cNvSpPr txBox="1"/>
          <p:nvPr/>
        </p:nvSpPr>
        <p:spPr>
          <a:xfrm>
            <a:off x="833308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F95C0E-9FC5-4259-A01F-F6B1EEFB93E2}"/>
              </a:ext>
            </a:extLst>
          </p:cNvPr>
          <p:cNvSpPr txBox="1"/>
          <p:nvPr/>
        </p:nvSpPr>
        <p:spPr>
          <a:xfrm>
            <a:off x="833255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B1B24A-0166-48BB-B5CA-9061A2210C97}"/>
              </a:ext>
            </a:extLst>
          </p:cNvPr>
          <p:cNvSpPr txBox="1"/>
          <p:nvPr/>
        </p:nvSpPr>
        <p:spPr>
          <a:xfrm>
            <a:off x="868813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4C6E15-68AC-4E58-82DD-467EC5764BAA}"/>
              </a:ext>
            </a:extLst>
          </p:cNvPr>
          <p:cNvSpPr txBox="1"/>
          <p:nvPr/>
        </p:nvSpPr>
        <p:spPr>
          <a:xfrm>
            <a:off x="869187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7726B-8851-4695-8357-0121016C16E1}"/>
              </a:ext>
            </a:extLst>
          </p:cNvPr>
          <p:cNvSpPr txBox="1"/>
          <p:nvPr/>
        </p:nvSpPr>
        <p:spPr>
          <a:xfrm>
            <a:off x="869134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2E81ED-8620-4153-B694-0B5989685D14}"/>
              </a:ext>
            </a:extLst>
          </p:cNvPr>
          <p:cNvSpPr txBox="1"/>
          <p:nvPr/>
        </p:nvSpPr>
        <p:spPr>
          <a:xfrm>
            <a:off x="869508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DDC44-DB17-4E15-98F5-B7C160AD6B6A}"/>
              </a:ext>
            </a:extLst>
          </p:cNvPr>
          <p:cNvSpPr txBox="1"/>
          <p:nvPr/>
        </p:nvSpPr>
        <p:spPr>
          <a:xfrm>
            <a:off x="869071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30B5F9-B631-48B7-8F3B-04DC3F4CC2CC}"/>
              </a:ext>
            </a:extLst>
          </p:cNvPr>
          <p:cNvSpPr txBox="1"/>
          <p:nvPr/>
        </p:nvSpPr>
        <p:spPr>
          <a:xfrm>
            <a:off x="869445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29F72F-4C06-4B1A-87D7-A921BBE90A83}"/>
              </a:ext>
            </a:extLst>
          </p:cNvPr>
          <p:cNvSpPr txBox="1"/>
          <p:nvPr/>
        </p:nvSpPr>
        <p:spPr>
          <a:xfrm>
            <a:off x="869391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612EAC-D1C8-47DB-ACC8-576E041B2B9D}"/>
              </a:ext>
            </a:extLst>
          </p:cNvPr>
          <p:cNvSpPr txBox="1"/>
          <p:nvPr/>
        </p:nvSpPr>
        <p:spPr>
          <a:xfrm>
            <a:off x="912644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37FBD6-80D6-4C38-B809-70A84ADC9DF5}"/>
              </a:ext>
            </a:extLst>
          </p:cNvPr>
          <p:cNvSpPr txBox="1"/>
          <p:nvPr/>
        </p:nvSpPr>
        <p:spPr>
          <a:xfrm>
            <a:off x="913018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6BE48B-319A-4179-8BAC-65186053DFEA}"/>
              </a:ext>
            </a:extLst>
          </p:cNvPr>
          <p:cNvSpPr txBox="1"/>
          <p:nvPr/>
        </p:nvSpPr>
        <p:spPr>
          <a:xfrm>
            <a:off x="912964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1E84B5-183F-4DDA-BB00-907BA0F3DAE8}"/>
              </a:ext>
            </a:extLst>
          </p:cNvPr>
          <p:cNvSpPr txBox="1"/>
          <p:nvPr/>
        </p:nvSpPr>
        <p:spPr>
          <a:xfrm>
            <a:off x="913338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6FFB1A-2076-47F8-A96A-054957A4D22E}"/>
              </a:ext>
            </a:extLst>
          </p:cNvPr>
          <p:cNvSpPr txBox="1"/>
          <p:nvPr/>
        </p:nvSpPr>
        <p:spPr>
          <a:xfrm>
            <a:off x="912901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128EA0-F6B4-45FB-927D-FF64DBC09B3F}"/>
              </a:ext>
            </a:extLst>
          </p:cNvPr>
          <p:cNvSpPr txBox="1"/>
          <p:nvPr/>
        </p:nvSpPr>
        <p:spPr>
          <a:xfrm>
            <a:off x="913275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72DFDF-165D-454E-9032-0F6C9BCD00BA}"/>
              </a:ext>
            </a:extLst>
          </p:cNvPr>
          <p:cNvSpPr txBox="1"/>
          <p:nvPr/>
        </p:nvSpPr>
        <p:spPr>
          <a:xfrm>
            <a:off x="913222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8C26AF-0DD3-4A53-8603-61DB5ADC953A}"/>
              </a:ext>
            </a:extLst>
          </p:cNvPr>
          <p:cNvSpPr txBox="1"/>
          <p:nvPr/>
        </p:nvSpPr>
        <p:spPr>
          <a:xfrm>
            <a:off x="9542144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45A87F-84F9-4FB6-BA7A-2CFCD3AF87F3}"/>
              </a:ext>
            </a:extLst>
          </p:cNvPr>
          <p:cNvSpPr txBox="1"/>
          <p:nvPr/>
        </p:nvSpPr>
        <p:spPr>
          <a:xfrm>
            <a:off x="9545883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AB9DB6-1A58-4AF8-9717-3D92F1F1B42E}"/>
              </a:ext>
            </a:extLst>
          </p:cNvPr>
          <p:cNvSpPr txBox="1"/>
          <p:nvPr/>
        </p:nvSpPr>
        <p:spPr>
          <a:xfrm>
            <a:off x="9545348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55F17B-8A92-4F88-8990-131283DFC79F}"/>
              </a:ext>
            </a:extLst>
          </p:cNvPr>
          <p:cNvSpPr txBox="1"/>
          <p:nvPr/>
        </p:nvSpPr>
        <p:spPr>
          <a:xfrm>
            <a:off x="9549087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7ADE7-F194-4C33-980A-E6BBA615AC27}"/>
              </a:ext>
            </a:extLst>
          </p:cNvPr>
          <p:cNvSpPr txBox="1"/>
          <p:nvPr/>
        </p:nvSpPr>
        <p:spPr>
          <a:xfrm>
            <a:off x="9544719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F26F55-3B4B-4240-B922-59CF42A3270B}"/>
              </a:ext>
            </a:extLst>
          </p:cNvPr>
          <p:cNvSpPr txBox="1"/>
          <p:nvPr/>
        </p:nvSpPr>
        <p:spPr>
          <a:xfrm>
            <a:off x="9548458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49A93F-9454-4F61-A0AC-40B10E322685}"/>
              </a:ext>
            </a:extLst>
          </p:cNvPr>
          <p:cNvSpPr txBox="1"/>
          <p:nvPr/>
        </p:nvSpPr>
        <p:spPr>
          <a:xfrm>
            <a:off x="9547923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6BC518-85B6-4146-B8AD-793DA429A694}"/>
              </a:ext>
            </a:extLst>
          </p:cNvPr>
          <p:cNvSpPr txBox="1"/>
          <p:nvPr/>
        </p:nvSpPr>
        <p:spPr>
          <a:xfrm>
            <a:off x="9995026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BAE5E-F035-41E6-9CE8-59FE69CB5A5C}"/>
              </a:ext>
            </a:extLst>
          </p:cNvPr>
          <p:cNvSpPr txBox="1"/>
          <p:nvPr/>
        </p:nvSpPr>
        <p:spPr>
          <a:xfrm>
            <a:off x="9998765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0B72A0-6385-4EB1-B5A9-683AFDC88033}"/>
              </a:ext>
            </a:extLst>
          </p:cNvPr>
          <p:cNvSpPr txBox="1"/>
          <p:nvPr/>
        </p:nvSpPr>
        <p:spPr>
          <a:xfrm>
            <a:off x="9998230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DA3A12-0E36-42E4-BA8C-9C5882D1EE97}"/>
              </a:ext>
            </a:extLst>
          </p:cNvPr>
          <p:cNvSpPr txBox="1"/>
          <p:nvPr/>
        </p:nvSpPr>
        <p:spPr>
          <a:xfrm>
            <a:off x="10001969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E79B71-C405-43F0-9EC4-6D821BBAF55F}"/>
              </a:ext>
            </a:extLst>
          </p:cNvPr>
          <p:cNvSpPr txBox="1"/>
          <p:nvPr/>
        </p:nvSpPr>
        <p:spPr>
          <a:xfrm>
            <a:off x="9997601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1AB319-443D-4948-9C83-5C2CB9CB8D6D}"/>
              </a:ext>
            </a:extLst>
          </p:cNvPr>
          <p:cNvSpPr txBox="1"/>
          <p:nvPr/>
        </p:nvSpPr>
        <p:spPr>
          <a:xfrm>
            <a:off x="10001340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32DCB8-49EB-40D1-A1B7-0C1B964B72EB}"/>
              </a:ext>
            </a:extLst>
          </p:cNvPr>
          <p:cNvSpPr txBox="1"/>
          <p:nvPr/>
        </p:nvSpPr>
        <p:spPr>
          <a:xfrm>
            <a:off x="10000805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A69EFB-006A-4604-B664-A15E9FE01898}"/>
              </a:ext>
            </a:extLst>
          </p:cNvPr>
          <p:cNvSpPr txBox="1"/>
          <p:nvPr/>
        </p:nvSpPr>
        <p:spPr>
          <a:xfrm>
            <a:off x="10398975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0677E-3F96-4A32-BE0C-A52B5665D869}"/>
              </a:ext>
            </a:extLst>
          </p:cNvPr>
          <p:cNvSpPr txBox="1"/>
          <p:nvPr/>
        </p:nvSpPr>
        <p:spPr>
          <a:xfrm>
            <a:off x="10402714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5D10A6-26A2-4327-A6B5-416A2C9E4755}"/>
              </a:ext>
            </a:extLst>
          </p:cNvPr>
          <p:cNvSpPr txBox="1"/>
          <p:nvPr/>
        </p:nvSpPr>
        <p:spPr>
          <a:xfrm>
            <a:off x="10402179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F1CF25-5CD5-496F-BEAA-9580FDD635D2}"/>
              </a:ext>
            </a:extLst>
          </p:cNvPr>
          <p:cNvSpPr txBox="1"/>
          <p:nvPr/>
        </p:nvSpPr>
        <p:spPr>
          <a:xfrm>
            <a:off x="10405918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06216B-3933-46E0-8D40-7F40C3462C32}"/>
              </a:ext>
            </a:extLst>
          </p:cNvPr>
          <p:cNvSpPr txBox="1"/>
          <p:nvPr/>
        </p:nvSpPr>
        <p:spPr>
          <a:xfrm>
            <a:off x="10401550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7523CF-7C35-4B96-B711-99E356DA0600}"/>
              </a:ext>
            </a:extLst>
          </p:cNvPr>
          <p:cNvSpPr txBox="1"/>
          <p:nvPr/>
        </p:nvSpPr>
        <p:spPr>
          <a:xfrm>
            <a:off x="10405289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E399B53-F5BB-4D5D-AAF8-B0E43AF09CBF}"/>
              </a:ext>
            </a:extLst>
          </p:cNvPr>
          <p:cNvSpPr txBox="1"/>
          <p:nvPr/>
        </p:nvSpPr>
        <p:spPr>
          <a:xfrm>
            <a:off x="10404754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B25047-18F0-4C3F-8E52-C68014D61196}"/>
              </a:ext>
            </a:extLst>
          </p:cNvPr>
          <p:cNvSpPr txBox="1"/>
          <p:nvPr/>
        </p:nvSpPr>
        <p:spPr>
          <a:xfrm>
            <a:off x="10844602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3580B5-D035-48E0-9E65-FEBFBD3135ED}"/>
              </a:ext>
            </a:extLst>
          </p:cNvPr>
          <p:cNvSpPr txBox="1"/>
          <p:nvPr/>
        </p:nvSpPr>
        <p:spPr>
          <a:xfrm>
            <a:off x="10848341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1C4F59-0646-4750-AD76-D82041315938}"/>
              </a:ext>
            </a:extLst>
          </p:cNvPr>
          <p:cNvSpPr txBox="1"/>
          <p:nvPr/>
        </p:nvSpPr>
        <p:spPr>
          <a:xfrm>
            <a:off x="10847806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4AE87C8-F535-4B6E-ABC2-B8ACCEAFCD6E}"/>
              </a:ext>
            </a:extLst>
          </p:cNvPr>
          <p:cNvSpPr txBox="1"/>
          <p:nvPr/>
        </p:nvSpPr>
        <p:spPr>
          <a:xfrm>
            <a:off x="10851545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ACA1D7-A567-40F4-B4FF-16EED028ABD0}"/>
              </a:ext>
            </a:extLst>
          </p:cNvPr>
          <p:cNvSpPr txBox="1"/>
          <p:nvPr/>
        </p:nvSpPr>
        <p:spPr>
          <a:xfrm>
            <a:off x="10847177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9E98E2-E48B-4019-B1AD-33E1C908F70D}"/>
              </a:ext>
            </a:extLst>
          </p:cNvPr>
          <p:cNvSpPr txBox="1"/>
          <p:nvPr/>
        </p:nvSpPr>
        <p:spPr>
          <a:xfrm>
            <a:off x="10850916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70A7B4-10F2-463B-B3B2-5709DB8322A8}"/>
              </a:ext>
            </a:extLst>
          </p:cNvPr>
          <p:cNvSpPr txBox="1"/>
          <p:nvPr/>
        </p:nvSpPr>
        <p:spPr>
          <a:xfrm>
            <a:off x="10850381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FDD93-7DAB-4F20-A668-3CA154CC6C8C}"/>
              </a:ext>
            </a:extLst>
          </p:cNvPr>
          <p:cNvSpPr txBox="1"/>
          <p:nvPr/>
        </p:nvSpPr>
        <p:spPr>
          <a:xfrm>
            <a:off x="1909823" y="4421529"/>
            <a:ext cx="242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Probe grid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735EEC-DAE5-4605-9B3B-418D014B6FE1}"/>
              </a:ext>
            </a:extLst>
          </p:cNvPr>
          <p:cNvCxnSpPr>
            <a:cxnSpLocks/>
          </p:cNvCxnSpPr>
          <p:nvPr/>
        </p:nvCxnSpPr>
        <p:spPr>
          <a:xfrm flipV="1">
            <a:off x="3877519" y="3751910"/>
            <a:ext cx="1426980" cy="808516"/>
          </a:xfrm>
          <a:prstGeom prst="straightConnector1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2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2423D3-AFF5-49E1-B78E-21F76636CEE9}"/>
              </a:ext>
            </a:extLst>
          </p:cNvPr>
          <p:cNvSpPr/>
          <p:nvPr/>
        </p:nvSpPr>
        <p:spPr>
          <a:xfrm>
            <a:off x="5090548" y="274411"/>
            <a:ext cx="6305550" cy="378142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97533-B7F1-4A9C-891F-EBA946F4A65A}"/>
              </a:ext>
            </a:extLst>
          </p:cNvPr>
          <p:cNvCxnSpPr/>
          <p:nvPr/>
        </p:nvCxnSpPr>
        <p:spPr>
          <a:xfrm>
            <a:off x="6465042" y="1851582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5CF816-53E7-4C4E-89EA-8B73B2C37CFB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444EB-2654-4C72-915B-C122D13F65DE}"/>
              </a:ext>
            </a:extLst>
          </p:cNvPr>
          <p:cNvCxnSpPr/>
          <p:nvPr/>
        </p:nvCxnSpPr>
        <p:spPr>
          <a:xfrm>
            <a:off x="5448300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59664C-6A72-4D7F-ABA4-15548187A890}"/>
              </a:ext>
            </a:extLst>
          </p:cNvPr>
          <p:cNvCxnSpPr/>
          <p:nvPr/>
        </p:nvCxnSpPr>
        <p:spPr>
          <a:xfrm>
            <a:off x="5893607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27527B-A53E-41F7-8539-95FB02A1EAB4}"/>
              </a:ext>
            </a:extLst>
          </p:cNvPr>
          <p:cNvCxnSpPr/>
          <p:nvPr/>
        </p:nvCxnSpPr>
        <p:spPr>
          <a:xfrm>
            <a:off x="6306755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3D915C-028E-4C99-8CD8-87190498AA4B}"/>
              </a:ext>
            </a:extLst>
          </p:cNvPr>
          <p:cNvCxnSpPr/>
          <p:nvPr/>
        </p:nvCxnSpPr>
        <p:spPr>
          <a:xfrm>
            <a:off x="6752062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AE6D6E-F603-4BB6-8C56-32A8C18567D4}"/>
              </a:ext>
            </a:extLst>
          </p:cNvPr>
          <p:cNvCxnSpPr/>
          <p:nvPr/>
        </p:nvCxnSpPr>
        <p:spPr>
          <a:xfrm>
            <a:off x="7163282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10FB0C-E8C2-4D0D-8517-1158EA1E1669}"/>
              </a:ext>
            </a:extLst>
          </p:cNvPr>
          <p:cNvCxnSpPr/>
          <p:nvPr/>
        </p:nvCxnSpPr>
        <p:spPr>
          <a:xfrm>
            <a:off x="7608589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97F6F1-4A67-4ED0-9068-2CED7C2D3E1F}"/>
              </a:ext>
            </a:extLst>
          </p:cNvPr>
          <p:cNvCxnSpPr/>
          <p:nvPr/>
        </p:nvCxnSpPr>
        <p:spPr>
          <a:xfrm>
            <a:off x="8021737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68FE9-1B38-4381-9B8D-1AAEC20EA0A0}"/>
              </a:ext>
            </a:extLst>
          </p:cNvPr>
          <p:cNvCxnSpPr/>
          <p:nvPr/>
        </p:nvCxnSpPr>
        <p:spPr>
          <a:xfrm>
            <a:off x="8467044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9B288D-2C32-4203-8BB5-57FAFDE460AB}"/>
              </a:ext>
            </a:extLst>
          </p:cNvPr>
          <p:cNvCxnSpPr/>
          <p:nvPr/>
        </p:nvCxnSpPr>
        <p:spPr>
          <a:xfrm>
            <a:off x="8830036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9D5CEB-8EB2-4B4B-9C39-E17A30ADDC9D}"/>
              </a:ext>
            </a:extLst>
          </p:cNvPr>
          <p:cNvCxnSpPr/>
          <p:nvPr/>
        </p:nvCxnSpPr>
        <p:spPr>
          <a:xfrm>
            <a:off x="9275343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C566A-8A72-4E41-AA82-7395F7A04D45}"/>
              </a:ext>
            </a:extLst>
          </p:cNvPr>
          <p:cNvCxnSpPr/>
          <p:nvPr/>
        </p:nvCxnSpPr>
        <p:spPr>
          <a:xfrm>
            <a:off x="9688491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9BA6A5-A971-4CC4-8A31-5132A6EA15F8}"/>
              </a:ext>
            </a:extLst>
          </p:cNvPr>
          <p:cNvCxnSpPr/>
          <p:nvPr/>
        </p:nvCxnSpPr>
        <p:spPr>
          <a:xfrm>
            <a:off x="10133798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0FA1D-AABB-460E-9E34-BEC9EF5CC431}"/>
              </a:ext>
            </a:extLst>
          </p:cNvPr>
          <p:cNvCxnSpPr/>
          <p:nvPr/>
        </p:nvCxnSpPr>
        <p:spPr>
          <a:xfrm>
            <a:off x="10545018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4F93A-70B2-498F-A8DB-D7FF19B06175}"/>
              </a:ext>
            </a:extLst>
          </p:cNvPr>
          <p:cNvCxnSpPr/>
          <p:nvPr/>
        </p:nvCxnSpPr>
        <p:spPr>
          <a:xfrm>
            <a:off x="10990325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11611-A4C5-41AC-B229-0A6962415BC4}"/>
              </a:ext>
            </a:extLst>
          </p:cNvPr>
          <p:cNvCxnSpPr>
            <a:cxnSpLocks/>
          </p:cNvCxnSpPr>
          <p:nvPr/>
        </p:nvCxnSpPr>
        <p:spPr>
          <a:xfrm flipH="1">
            <a:off x="5124038" y="631659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494DEB-E41F-4973-B2D2-D4EEEC0B9D03}"/>
              </a:ext>
            </a:extLst>
          </p:cNvPr>
          <p:cNvCxnSpPr>
            <a:cxnSpLocks/>
          </p:cNvCxnSpPr>
          <p:nvPr/>
        </p:nvCxnSpPr>
        <p:spPr>
          <a:xfrm flipH="1">
            <a:off x="5124038" y="1119886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95B8BD-D925-4E50-9F37-DF32E4FDA18A}"/>
              </a:ext>
            </a:extLst>
          </p:cNvPr>
          <p:cNvCxnSpPr>
            <a:cxnSpLocks/>
          </p:cNvCxnSpPr>
          <p:nvPr/>
        </p:nvCxnSpPr>
        <p:spPr>
          <a:xfrm flipH="1">
            <a:off x="5124038" y="1646052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9B8F2F-D5FF-4598-A2F6-63E77D301B6D}"/>
              </a:ext>
            </a:extLst>
          </p:cNvPr>
          <p:cNvCxnSpPr>
            <a:cxnSpLocks/>
          </p:cNvCxnSpPr>
          <p:nvPr/>
        </p:nvCxnSpPr>
        <p:spPr>
          <a:xfrm flipH="1">
            <a:off x="5124038" y="2134279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DD7196-FEA3-473D-9F2D-760249D2F558}"/>
              </a:ext>
            </a:extLst>
          </p:cNvPr>
          <p:cNvCxnSpPr>
            <a:cxnSpLocks/>
          </p:cNvCxnSpPr>
          <p:nvPr/>
        </p:nvCxnSpPr>
        <p:spPr>
          <a:xfrm flipH="1">
            <a:off x="5107293" y="2554618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CDEF4E-0291-4AF4-BB04-1752D0F2B72D}"/>
              </a:ext>
            </a:extLst>
          </p:cNvPr>
          <p:cNvCxnSpPr>
            <a:cxnSpLocks/>
          </p:cNvCxnSpPr>
          <p:nvPr/>
        </p:nvCxnSpPr>
        <p:spPr>
          <a:xfrm flipH="1">
            <a:off x="5107293" y="3042845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439232-E3D4-4205-A2F3-F9B81D669A1A}"/>
              </a:ext>
            </a:extLst>
          </p:cNvPr>
          <p:cNvCxnSpPr>
            <a:cxnSpLocks/>
          </p:cNvCxnSpPr>
          <p:nvPr/>
        </p:nvCxnSpPr>
        <p:spPr>
          <a:xfrm flipH="1">
            <a:off x="5107293" y="3569011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3C18E8-6DF5-4E31-B884-870D107AF26B}"/>
              </a:ext>
            </a:extLst>
          </p:cNvPr>
          <p:cNvSpPr txBox="1"/>
          <p:nvPr/>
        </p:nvSpPr>
        <p:spPr>
          <a:xfrm>
            <a:off x="530449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B293A-1F62-4067-B6B7-DF7C77A99D57}"/>
              </a:ext>
            </a:extLst>
          </p:cNvPr>
          <p:cNvSpPr txBox="1"/>
          <p:nvPr/>
        </p:nvSpPr>
        <p:spPr>
          <a:xfrm>
            <a:off x="530823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4DC784-785B-41D4-B06B-98EA4C003B80}"/>
              </a:ext>
            </a:extLst>
          </p:cNvPr>
          <p:cNvSpPr txBox="1"/>
          <p:nvPr/>
        </p:nvSpPr>
        <p:spPr>
          <a:xfrm>
            <a:off x="530770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698E2-4923-44A9-B9EB-066C869D022F}"/>
              </a:ext>
            </a:extLst>
          </p:cNvPr>
          <p:cNvSpPr txBox="1"/>
          <p:nvPr/>
        </p:nvSpPr>
        <p:spPr>
          <a:xfrm>
            <a:off x="531144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90EC9C-883B-4F28-9932-A9D43446E242}"/>
              </a:ext>
            </a:extLst>
          </p:cNvPr>
          <p:cNvSpPr txBox="1"/>
          <p:nvPr/>
        </p:nvSpPr>
        <p:spPr>
          <a:xfrm>
            <a:off x="530707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4EBB29-943A-40D8-991B-8F1444775FE3}"/>
              </a:ext>
            </a:extLst>
          </p:cNvPr>
          <p:cNvSpPr txBox="1"/>
          <p:nvPr/>
        </p:nvSpPr>
        <p:spPr>
          <a:xfrm>
            <a:off x="531081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D74EF9-A840-4B7A-BBD0-D085E99EB8D4}"/>
              </a:ext>
            </a:extLst>
          </p:cNvPr>
          <p:cNvSpPr txBox="1"/>
          <p:nvPr/>
        </p:nvSpPr>
        <p:spPr>
          <a:xfrm>
            <a:off x="531027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EAD8D2-ABD2-46E4-A307-215EF5F3F80E}"/>
              </a:ext>
            </a:extLst>
          </p:cNvPr>
          <p:cNvSpPr txBox="1"/>
          <p:nvPr/>
        </p:nvSpPr>
        <p:spPr>
          <a:xfrm>
            <a:off x="5746773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35C81B-4392-4CA1-B586-B5DB0D209D3F}"/>
              </a:ext>
            </a:extLst>
          </p:cNvPr>
          <p:cNvSpPr txBox="1"/>
          <p:nvPr/>
        </p:nvSpPr>
        <p:spPr>
          <a:xfrm>
            <a:off x="5750512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A2DE5C-1B31-417F-87D4-647CAAD21E09}"/>
              </a:ext>
            </a:extLst>
          </p:cNvPr>
          <p:cNvSpPr txBox="1"/>
          <p:nvPr/>
        </p:nvSpPr>
        <p:spPr>
          <a:xfrm>
            <a:off x="5749977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FFD482-A691-4985-87DC-D33F4E29342A}"/>
              </a:ext>
            </a:extLst>
          </p:cNvPr>
          <p:cNvSpPr txBox="1"/>
          <p:nvPr/>
        </p:nvSpPr>
        <p:spPr>
          <a:xfrm>
            <a:off x="5753716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D5AE3-D8D1-4A09-8EC6-BC281CF00531}"/>
              </a:ext>
            </a:extLst>
          </p:cNvPr>
          <p:cNvSpPr txBox="1"/>
          <p:nvPr/>
        </p:nvSpPr>
        <p:spPr>
          <a:xfrm>
            <a:off x="5749348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103AF6-CE3A-4406-9101-3B867F924902}"/>
              </a:ext>
            </a:extLst>
          </p:cNvPr>
          <p:cNvSpPr txBox="1"/>
          <p:nvPr/>
        </p:nvSpPr>
        <p:spPr>
          <a:xfrm>
            <a:off x="5753087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97BD7-98AF-435D-A7E0-C0DF83955EC5}"/>
              </a:ext>
            </a:extLst>
          </p:cNvPr>
          <p:cNvSpPr txBox="1"/>
          <p:nvPr/>
        </p:nvSpPr>
        <p:spPr>
          <a:xfrm>
            <a:off x="5752552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4C73B-C818-48B6-A366-86F156442945}"/>
              </a:ext>
            </a:extLst>
          </p:cNvPr>
          <p:cNvSpPr txBox="1"/>
          <p:nvPr/>
        </p:nvSpPr>
        <p:spPr>
          <a:xfrm>
            <a:off x="616118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32BBEC-2ADC-491F-AF90-342378657A9E}"/>
              </a:ext>
            </a:extLst>
          </p:cNvPr>
          <p:cNvSpPr txBox="1"/>
          <p:nvPr/>
        </p:nvSpPr>
        <p:spPr>
          <a:xfrm>
            <a:off x="616492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81478C-A8B5-49AE-8B4D-A69DE4FFC937}"/>
              </a:ext>
            </a:extLst>
          </p:cNvPr>
          <p:cNvSpPr txBox="1"/>
          <p:nvPr/>
        </p:nvSpPr>
        <p:spPr>
          <a:xfrm>
            <a:off x="616439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75221C-C48F-4449-99BA-34C1D5EDC0B3}"/>
              </a:ext>
            </a:extLst>
          </p:cNvPr>
          <p:cNvSpPr txBox="1"/>
          <p:nvPr/>
        </p:nvSpPr>
        <p:spPr>
          <a:xfrm>
            <a:off x="616813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538D7E-CE92-4EF3-977A-EFE747B6C38B}"/>
              </a:ext>
            </a:extLst>
          </p:cNvPr>
          <p:cNvSpPr txBox="1"/>
          <p:nvPr/>
        </p:nvSpPr>
        <p:spPr>
          <a:xfrm>
            <a:off x="616376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50BCD1-CD70-4B0A-9410-43D0CAEC1142}"/>
              </a:ext>
            </a:extLst>
          </p:cNvPr>
          <p:cNvSpPr txBox="1"/>
          <p:nvPr/>
        </p:nvSpPr>
        <p:spPr>
          <a:xfrm>
            <a:off x="616750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F84790-81F0-44A6-8E18-4A18EF5C3D68}"/>
              </a:ext>
            </a:extLst>
          </p:cNvPr>
          <p:cNvSpPr txBox="1"/>
          <p:nvPr/>
        </p:nvSpPr>
        <p:spPr>
          <a:xfrm>
            <a:off x="616696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46A53-55F1-464D-B6A4-47B91F195D1D}"/>
              </a:ext>
            </a:extLst>
          </p:cNvPr>
          <p:cNvSpPr txBox="1"/>
          <p:nvPr/>
        </p:nvSpPr>
        <p:spPr>
          <a:xfrm>
            <a:off x="660330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FC741E-AA56-42C1-8B5A-0EC7FD6659D2}"/>
              </a:ext>
            </a:extLst>
          </p:cNvPr>
          <p:cNvSpPr txBox="1"/>
          <p:nvPr/>
        </p:nvSpPr>
        <p:spPr>
          <a:xfrm>
            <a:off x="660704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F6A26-D90B-4C63-A3EB-98683CD5CB88}"/>
              </a:ext>
            </a:extLst>
          </p:cNvPr>
          <p:cNvSpPr txBox="1"/>
          <p:nvPr/>
        </p:nvSpPr>
        <p:spPr>
          <a:xfrm>
            <a:off x="660651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D9797D-0CFC-4224-9200-80DC6677E6CD}"/>
              </a:ext>
            </a:extLst>
          </p:cNvPr>
          <p:cNvSpPr txBox="1"/>
          <p:nvPr/>
        </p:nvSpPr>
        <p:spPr>
          <a:xfrm>
            <a:off x="661025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6D3DD8-1DBA-4D37-92AA-C16F0BB7C0FC}"/>
              </a:ext>
            </a:extLst>
          </p:cNvPr>
          <p:cNvSpPr txBox="1"/>
          <p:nvPr/>
        </p:nvSpPr>
        <p:spPr>
          <a:xfrm>
            <a:off x="660588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A0733A-E580-41CC-A5F9-88CC6FAFF962}"/>
              </a:ext>
            </a:extLst>
          </p:cNvPr>
          <p:cNvSpPr txBox="1"/>
          <p:nvPr/>
        </p:nvSpPr>
        <p:spPr>
          <a:xfrm>
            <a:off x="660962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FD04A0-2864-4088-8268-2772D9A17434}"/>
              </a:ext>
            </a:extLst>
          </p:cNvPr>
          <p:cNvSpPr txBox="1"/>
          <p:nvPr/>
        </p:nvSpPr>
        <p:spPr>
          <a:xfrm>
            <a:off x="660908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4C02B1-EEEB-4F1E-A13D-6280553E7C39}"/>
              </a:ext>
            </a:extLst>
          </p:cNvPr>
          <p:cNvSpPr txBox="1"/>
          <p:nvPr/>
        </p:nvSpPr>
        <p:spPr>
          <a:xfrm>
            <a:off x="701935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92D061-F4E9-486D-B7B2-B3B1B65A0345}"/>
              </a:ext>
            </a:extLst>
          </p:cNvPr>
          <p:cNvSpPr txBox="1"/>
          <p:nvPr/>
        </p:nvSpPr>
        <p:spPr>
          <a:xfrm>
            <a:off x="702309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A92C1F-5A5C-4DE8-81C4-D3A736C1800D}"/>
              </a:ext>
            </a:extLst>
          </p:cNvPr>
          <p:cNvSpPr txBox="1"/>
          <p:nvPr/>
        </p:nvSpPr>
        <p:spPr>
          <a:xfrm>
            <a:off x="702256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966A22-2EC3-405A-AD07-97B3CFD48F47}"/>
              </a:ext>
            </a:extLst>
          </p:cNvPr>
          <p:cNvSpPr txBox="1"/>
          <p:nvPr/>
        </p:nvSpPr>
        <p:spPr>
          <a:xfrm>
            <a:off x="702630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058F6-4FA2-45FA-8209-3922303ADA85}"/>
              </a:ext>
            </a:extLst>
          </p:cNvPr>
          <p:cNvSpPr txBox="1"/>
          <p:nvPr/>
        </p:nvSpPr>
        <p:spPr>
          <a:xfrm>
            <a:off x="702193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0DF7A-A8B9-49CD-84C7-635650FE6D4F}"/>
              </a:ext>
            </a:extLst>
          </p:cNvPr>
          <p:cNvSpPr txBox="1"/>
          <p:nvPr/>
        </p:nvSpPr>
        <p:spPr>
          <a:xfrm>
            <a:off x="702567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038067-780B-4C9E-B5B3-86AE7FB1EC12}"/>
              </a:ext>
            </a:extLst>
          </p:cNvPr>
          <p:cNvSpPr txBox="1"/>
          <p:nvPr/>
        </p:nvSpPr>
        <p:spPr>
          <a:xfrm>
            <a:off x="702513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1E1672-0426-4048-87FA-617D3F32CF26}"/>
              </a:ext>
            </a:extLst>
          </p:cNvPr>
          <p:cNvSpPr txBox="1"/>
          <p:nvPr/>
        </p:nvSpPr>
        <p:spPr>
          <a:xfrm>
            <a:off x="7459688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95BA48-7D6F-48BF-9CCC-1F452DE2B669}"/>
              </a:ext>
            </a:extLst>
          </p:cNvPr>
          <p:cNvSpPr txBox="1"/>
          <p:nvPr/>
        </p:nvSpPr>
        <p:spPr>
          <a:xfrm>
            <a:off x="7463427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A48C2D-E6DA-426A-8F2E-26D7592DDABB}"/>
              </a:ext>
            </a:extLst>
          </p:cNvPr>
          <p:cNvSpPr txBox="1"/>
          <p:nvPr/>
        </p:nvSpPr>
        <p:spPr>
          <a:xfrm>
            <a:off x="7462892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56FA24-92D6-4F26-9CDE-D6D26A5FD169}"/>
              </a:ext>
            </a:extLst>
          </p:cNvPr>
          <p:cNvSpPr txBox="1"/>
          <p:nvPr/>
        </p:nvSpPr>
        <p:spPr>
          <a:xfrm>
            <a:off x="7466631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015AD5-582A-4EE1-AC99-7AFC1772B0AA}"/>
              </a:ext>
            </a:extLst>
          </p:cNvPr>
          <p:cNvSpPr txBox="1"/>
          <p:nvPr/>
        </p:nvSpPr>
        <p:spPr>
          <a:xfrm>
            <a:off x="7462263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6B8451-7753-4980-B016-97E4CFE99841}"/>
              </a:ext>
            </a:extLst>
          </p:cNvPr>
          <p:cNvSpPr txBox="1"/>
          <p:nvPr/>
        </p:nvSpPr>
        <p:spPr>
          <a:xfrm>
            <a:off x="7466002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F28845-0930-488C-B827-032F94FD6651}"/>
              </a:ext>
            </a:extLst>
          </p:cNvPr>
          <p:cNvSpPr txBox="1"/>
          <p:nvPr/>
        </p:nvSpPr>
        <p:spPr>
          <a:xfrm>
            <a:off x="7465467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979694-714C-472F-8EA8-4AFFB640F5D5}"/>
              </a:ext>
            </a:extLst>
          </p:cNvPr>
          <p:cNvSpPr txBox="1"/>
          <p:nvPr/>
        </p:nvSpPr>
        <p:spPr>
          <a:xfrm>
            <a:off x="787517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28095D-E2AC-4B68-9C9C-1C50AFA57814}"/>
              </a:ext>
            </a:extLst>
          </p:cNvPr>
          <p:cNvSpPr txBox="1"/>
          <p:nvPr/>
        </p:nvSpPr>
        <p:spPr>
          <a:xfrm>
            <a:off x="787891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0B491E-F46B-4C0B-8A54-A1768863E751}"/>
              </a:ext>
            </a:extLst>
          </p:cNvPr>
          <p:cNvSpPr txBox="1"/>
          <p:nvPr/>
        </p:nvSpPr>
        <p:spPr>
          <a:xfrm>
            <a:off x="787838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FA6133-68D4-4E28-A940-6834AF174514}"/>
              </a:ext>
            </a:extLst>
          </p:cNvPr>
          <p:cNvSpPr txBox="1"/>
          <p:nvPr/>
        </p:nvSpPr>
        <p:spPr>
          <a:xfrm>
            <a:off x="788212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BCED2-E25A-4111-BA64-64312148D432}"/>
              </a:ext>
            </a:extLst>
          </p:cNvPr>
          <p:cNvSpPr txBox="1"/>
          <p:nvPr/>
        </p:nvSpPr>
        <p:spPr>
          <a:xfrm>
            <a:off x="787775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A454F9-2340-4F62-AF20-BC435B3C6FE8}"/>
              </a:ext>
            </a:extLst>
          </p:cNvPr>
          <p:cNvSpPr txBox="1"/>
          <p:nvPr/>
        </p:nvSpPr>
        <p:spPr>
          <a:xfrm>
            <a:off x="788149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36844-22A6-41EB-BED2-CC87076D2739}"/>
              </a:ext>
            </a:extLst>
          </p:cNvPr>
          <p:cNvSpPr txBox="1"/>
          <p:nvPr/>
        </p:nvSpPr>
        <p:spPr>
          <a:xfrm>
            <a:off x="788095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D6966E-AB9F-4475-8091-891C2CB6EDE5}"/>
              </a:ext>
            </a:extLst>
          </p:cNvPr>
          <p:cNvSpPr txBox="1"/>
          <p:nvPr/>
        </p:nvSpPr>
        <p:spPr>
          <a:xfrm>
            <a:off x="832677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DCAB6D-7452-4958-B34C-2AF61C482BD2}"/>
              </a:ext>
            </a:extLst>
          </p:cNvPr>
          <p:cNvSpPr txBox="1"/>
          <p:nvPr/>
        </p:nvSpPr>
        <p:spPr>
          <a:xfrm>
            <a:off x="833051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16DFA1-A287-4AE1-94A5-A0406603FFA5}"/>
              </a:ext>
            </a:extLst>
          </p:cNvPr>
          <p:cNvSpPr txBox="1"/>
          <p:nvPr/>
        </p:nvSpPr>
        <p:spPr>
          <a:xfrm>
            <a:off x="832997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6D8B83-48D7-4333-9DC8-1BF68ED5D792}"/>
              </a:ext>
            </a:extLst>
          </p:cNvPr>
          <p:cNvSpPr txBox="1"/>
          <p:nvPr/>
        </p:nvSpPr>
        <p:spPr>
          <a:xfrm>
            <a:off x="833371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30CE30-4402-46CA-AC16-60253CAD1658}"/>
              </a:ext>
            </a:extLst>
          </p:cNvPr>
          <p:cNvSpPr txBox="1"/>
          <p:nvPr/>
        </p:nvSpPr>
        <p:spPr>
          <a:xfrm>
            <a:off x="832934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DA1448-AAA2-4D13-A8C8-1110C693BE50}"/>
              </a:ext>
            </a:extLst>
          </p:cNvPr>
          <p:cNvSpPr txBox="1"/>
          <p:nvPr/>
        </p:nvSpPr>
        <p:spPr>
          <a:xfrm>
            <a:off x="833308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F95C0E-9FC5-4259-A01F-F6B1EEFB93E2}"/>
              </a:ext>
            </a:extLst>
          </p:cNvPr>
          <p:cNvSpPr txBox="1"/>
          <p:nvPr/>
        </p:nvSpPr>
        <p:spPr>
          <a:xfrm>
            <a:off x="833255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B1B24A-0166-48BB-B5CA-9061A2210C97}"/>
              </a:ext>
            </a:extLst>
          </p:cNvPr>
          <p:cNvSpPr txBox="1"/>
          <p:nvPr/>
        </p:nvSpPr>
        <p:spPr>
          <a:xfrm>
            <a:off x="868813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4C6E15-68AC-4E58-82DD-467EC5764BAA}"/>
              </a:ext>
            </a:extLst>
          </p:cNvPr>
          <p:cNvSpPr txBox="1"/>
          <p:nvPr/>
        </p:nvSpPr>
        <p:spPr>
          <a:xfrm>
            <a:off x="869187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7726B-8851-4695-8357-0121016C16E1}"/>
              </a:ext>
            </a:extLst>
          </p:cNvPr>
          <p:cNvSpPr txBox="1"/>
          <p:nvPr/>
        </p:nvSpPr>
        <p:spPr>
          <a:xfrm>
            <a:off x="869134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2E81ED-8620-4153-B694-0B5989685D14}"/>
              </a:ext>
            </a:extLst>
          </p:cNvPr>
          <p:cNvSpPr txBox="1"/>
          <p:nvPr/>
        </p:nvSpPr>
        <p:spPr>
          <a:xfrm>
            <a:off x="869508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DDC44-DB17-4E15-98F5-B7C160AD6B6A}"/>
              </a:ext>
            </a:extLst>
          </p:cNvPr>
          <p:cNvSpPr txBox="1"/>
          <p:nvPr/>
        </p:nvSpPr>
        <p:spPr>
          <a:xfrm>
            <a:off x="869071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30B5F9-B631-48B7-8F3B-04DC3F4CC2CC}"/>
              </a:ext>
            </a:extLst>
          </p:cNvPr>
          <p:cNvSpPr txBox="1"/>
          <p:nvPr/>
        </p:nvSpPr>
        <p:spPr>
          <a:xfrm>
            <a:off x="869445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29F72F-4C06-4B1A-87D7-A921BBE90A83}"/>
              </a:ext>
            </a:extLst>
          </p:cNvPr>
          <p:cNvSpPr txBox="1"/>
          <p:nvPr/>
        </p:nvSpPr>
        <p:spPr>
          <a:xfrm>
            <a:off x="869391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612EAC-D1C8-47DB-ACC8-576E041B2B9D}"/>
              </a:ext>
            </a:extLst>
          </p:cNvPr>
          <p:cNvSpPr txBox="1"/>
          <p:nvPr/>
        </p:nvSpPr>
        <p:spPr>
          <a:xfrm>
            <a:off x="912644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37FBD6-80D6-4C38-B809-70A84ADC9DF5}"/>
              </a:ext>
            </a:extLst>
          </p:cNvPr>
          <p:cNvSpPr txBox="1"/>
          <p:nvPr/>
        </p:nvSpPr>
        <p:spPr>
          <a:xfrm>
            <a:off x="913018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6BE48B-319A-4179-8BAC-65186053DFEA}"/>
              </a:ext>
            </a:extLst>
          </p:cNvPr>
          <p:cNvSpPr txBox="1"/>
          <p:nvPr/>
        </p:nvSpPr>
        <p:spPr>
          <a:xfrm>
            <a:off x="912964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1E84B5-183F-4DDA-BB00-907BA0F3DAE8}"/>
              </a:ext>
            </a:extLst>
          </p:cNvPr>
          <p:cNvSpPr txBox="1"/>
          <p:nvPr/>
        </p:nvSpPr>
        <p:spPr>
          <a:xfrm>
            <a:off x="913338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6FFB1A-2076-47F8-A96A-054957A4D22E}"/>
              </a:ext>
            </a:extLst>
          </p:cNvPr>
          <p:cNvSpPr txBox="1"/>
          <p:nvPr/>
        </p:nvSpPr>
        <p:spPr>
          <a:xfrm>
            <a:off x="912901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128EA0-F6B4-45FB-927D-FF64DBC09B3F}"/>
              </a:ext>
            </a:extLst>
          </p:cNvPr>
          <p:cNvSpPr txBox="1"/>
          <p:nvPr/>
        </p:nvSpPr>
        <p:spPr>
          <a:xfrm>
            <a:off x="913275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72DFDF-165D-454E-9032-0F6C9BCD00BA}"/>
              </a:ext>
            </a:extLst>
          </p:cNvPr>
          <p:cNvSpPr txBox="1"/>
          <p:nvPr/>
        </p:nvSpPr>
        <p:spPr>
          <a:xfrm>
            <a:off x="913222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8C26AF-0DD3-4A53-8603-61DB5ADC953A}"/>
              </a:ext>
            </a:extLst>
          </p:cNvPr>
          <p:cNvSpPr txBox="1"/>
          <p:nvPr/>
        </p:nvSpPr>
        <p:spPr>
          <a:xfrm>
            <a:off x="9542144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45A87F-84F9-4FB6-BA7A-2CFCD3AF87F3}"/>
              </a:ext>
            </a:extLst>
          </p:cNvPr>
          <p:cNvSpPr txBox="1"/>
          <p:nvPr/>
        </p:nvSpPr>
        <p:spPr>
          <a:xfrm>
            <a:off x="9545883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AB9DB6-1A58-4AF8-9717-3D92F1F1B42E}"/>
              </a:ext>
            </a:extLst>
          </p:cNvPr>
          <p:cNvSpPr txBox="1"/>
          <p:nvPr/>
        </p:nvSpPr>
        <p:spPr>
          <a:xfrm>
            <a:off x="9545348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55F17B-8A92-4F88-8990-131283DFC79F}"/>
              </a:ext>
            </a:extLst>
          </p:cNvPr>
          <p:cNvSpPr txBox="1"/>
          <p:nvPr/>
        </p:nvSpPr>
        <p:spPr>
          <a:xfrm>
            <a:off x="9549087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7ADE7-F194-4C33-980A-E6BBA615AC27}"/>
              </a:ext>
            </a:extLst>
          </p:cNvPr>
          <p:cNvSpPr txBox="1"/>
          <p:nvPr/>
        </p:nvSpPr>
        <p:spPr>
          <a:xfrm>
            <a:off x="9544719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F26F55-3B4B-4240-B922-59CF42A3270B}"/>
              </a:ext>
            </a:extLst>
          </p:cNvPr>
          <p:cNvSpPr txBox="1"/>
          <p:nvPr/>
        </p:nvSpPr>
        <p:spPr>
          <a:xfrm>
            <a:off x="9548458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49A93F-9454-4F61-A0AC-40B10E322685}"/>
              </a:ext>
            </a:extLst>
          </p:cNvPr>
          <p:cNvSpPr txBox="1"/>
          <p:nvPr/>
        </p:nvSpPr>
        <p:spPr>
          <a:xfrm>
            <a:off x="9547923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6BC518-85B6-4146-B8AD-793DA429A694}"/>
              </a:ext>
            </a:extLst>
          </p:cNvPr>
          <p:cNvSpPr txBox="1"/>
          <p:nvPr/>
        </p:nvSpPr>
        <p:spPr>
          <a:xfrm>
            <a:off x="9995026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BAE5E-F035-41E6-9CE8-59FE69CB5A5C}"/>
              </a:ext>
            </a:extLst>
          </p:cNvPr>
          <p:cNvSpPr txBox="1"/>
          <p:nvPr/>
        </p:nvSpPr>
        <p:spPr>
          <a:xfrm>
            <a:off x="9998765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0B72A0-6385-4EB1-B5A9-683AFDC88033}"/>
              </a:ext>
            </a:extLst>
          </p:cNvPr>
          <p:cNvSpPr txBox="1"/>
          <p:nvPr/>
        </p:nvSpPr>
        <p:spPr>
          <a:xfrm>
            <a:off x="9998230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DA3A12-0E36-42E4-BA8C-9C5882D1EE97}"/>
              </a:ext>
            </a:extLst>
          </p:cNvPr>
          <p:cNvSpPr txBox="1"/>
          <p:nvPr/>
        </p:nvSpPr>
        <p:spPr>
          <a:xfrm>
            <a:off x="10001969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E79B71-C405-43F0-9EC4-6D821BBAF55F}"/>
              </a:ext>
            </a:extLst>
          </p:cNvPr>
          <p:cNvSpPr txBox="1"/>
          <p:nvPr/>
        </p:nvSpPr>
        <p:spPr>
          <a:xfrm>
            <a:off x="9997601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1AB319-443D-4948-9C83-5C2CB9CB8D6D}"/>
              </a:ext>
            </a:extLst>
          </p:cNvPr>
          <p:cNvSpPr txBox="1"/>
          <p:nvPr/>
        </p:nvSpPr>
        <p:spPr>
          <a:xfrm>
            <a:off x="10001340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32DCB8-49EB-40D1-A1B7-0C1B964B72EB}"/>
              </a:ext>
            </a:extLst>
          </p:cNvPr>
          <p:cNvSpPr txBox="1"/>
          <p:nvPr/>
        </p:nvSpPr>
        <p:spPr>
          <a:xfrm>
            <a:off x="10000805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A69EFB-006A-4604-B664-A15E9FE01898}"/>
              </a:ext>
            </a:extLst>
          </p:cNvPr>
          <p:cNvSpPr txBox="1"/>
          <p:nvPr/>
        </p:nvSpPr>
        <p:spPr>
          <a:xfrm>
            <a:off x="10398975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0677E-3F96-4A32-BE0C-A52B5665D869}"/>
              </a:ext>
            </a:extLst>
          </p:cNvPr>
          <p:cNvSpPr txBox="1"/>
          <p:nvPr/>
        </p:nvSpPr>
        <p:spPr>
          <a:xfrm>
            <a:off x="10402714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5D10A6-26A2-4327-A6B5-416A2C9E4755}"/>
              </a:ext>
            </a:extLst>
          </p:cNvPr>
          <p:cNvSpPr txBox="1"/>
          <p:nvPr/>
        </p:nvSpPr>
        <p:spPr>
          <a:xfrm>
            <a:off x="10402179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F1CF25-5CD5-496F-BEAA-9580FDD635D2}"/>
              </a:ext>
            </a:extLst>
          </p:cNvPr>
          <p:cNvSpPr txBox="1"/>
          <p:nvPr/>
        </p:nvSpPr>
        <p:spPr>
          <a:xfrm>
            <a:off x="10405918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06216B-3933-46E0-8D40-7F40C3462C32}"/>
              </a:ext>
            </a:extLst>
          </p:cNvPr>
          <p:cNvSpPr txBox="1"/>
          <p:nvPr/>
        </p:nvSpPr>
        <p:spPr>
          <a:xfrm>
            <a:off x="10401550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7523CF-7C35-4B96-B711-99E356DA0600}"/>
              </a:ext>
            </a:extLst>
          </p:cNvPr>
          <p:cNvSpPr txBox="1"/>
          <p:nvPr/>
        </p:nvSpPr>
        <p:spPr>
          <a:xfrm>
            <a:off x="10405289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E399B53-F5BB-4D5D-AAF8-B0E43AF09CBF}"/>
              </a:ext>
            </a:extLst>
          </p:cNvPr>
          <p:cNvSpPr txBox="1"/>
          <p:nvPr/>
        </p:nvSpPr>
        <p:spPr>
          <a:xfrm>
            <a:off x="10404754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B25047-18F0-4C3F-8E52-C68014D61196}"/>
              </a:ext>
            </a:extLst>
          </p:cNvPr>
          <p:cNvSpPr txBox="1"/>
          <p:nvPr/>
        </p:nvSpPr>
        <p:spPr>
          <a:xfrm>
            <a:off x="10844602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3580B5-D035-48E0-9E65-FEBFBD3135ED}"/>
              </a:ext>
            </a:extLst>
          </p:cNvPr>
          <p:cNvSpPr txBox="1"/>
          <p:nvPr/>
        </p:nvSpPr>
        <p:spPr>
          <a:xfrm>
            <a:off x="10848341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1C4F59-0646-4750-AD76-D82041315938}"/>
              </a:ext>
            </a:extLst>
          </p:cNvPr>
          <p:cNvSpPr txBox="1"/>
          <p:nvPr/>
        </p:nvSpPr>
        <p:spPr>
          <a:xfrm>
            <a:off x="10847806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4AE87C8-F535-4B6E-ABC2-B8ACCEAFCD6E}"/>
              </a:ext>
            </a:extLst>
          </p:cNvPr>
          <p:cNvSpPr txBox="1"/>
          <p:nvPr/>
        </p:nvSpPr>
        <p:spPr>
          <a:xfrm>
            <a:off x="10851545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ACA1D7-A567-40F4-B4FF-16EED028ABD0}"/>
              </a:ext>
            </a:extLst>
          </p:cNvPr>
          <p:cNvSpPr txBox="1"/>
          <p:nvPr/>
        </p:nvSpPr>
        <p:spPr>
          <a:xfrm>
            <a:off x="10847177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9E98E2-E48B-4019-B1AD-33E1C908F70D}"/>
              </a:ext>
            </a:extLst>
          </p:cNvPr>
          <p:cNvSpPr txBox="1"/>
          <p:nvPr/>
        </p:nvSpPr>
        <p:spPr>
          <a:xfrm>
            <a:off x="10850916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70A7B4-10F2-463B-B3B2-5709DB8322A8}"/>
              </a:ext>
            </a:extLst>
          </p:cNvPr>
          <p:cNvSpPr txBox="1"/>
          <p:nvPr/>
        </p:nvSpPr>
        <p:spPr>
          <a:xfrm>
            <a:off x="10850381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B27212-C069-46C8-947C-32DC8A204DD5}"/>
              </a:ext>
            </a:extLst>
          </p:cNvPr>
          <p:cNvSpPr txBox="1"/>
          <p:nvPr/>
        </p:nvSpPr>
        <p:spPr>
          <a:xfrm>
            <a:off x="431803" y="274412"/>
            <a:ext cx="4233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Create intermediate points along line where probe grid is crossed</a:t>
            </a:r>
          </a:p>
          <a:p>
            <a:pPr marL="457200" indent="-457200">
              <a:buAutoNum type="arabicPeriod"/>
            </a:pPr>
            <a:r>
              <a:rPr lang="en-US" sz="2400" dirty="0"/>
              <a:t>Interpolate the Z-probe height at those intermediate points</a:t>
            </a:r>
          </a:p>
          <a:p>
            <a:pPr marL="457200" indent="-457200">
              <a:buAutoNum type="arabicPeriod"/>
            </a:pPr>
            <a:r>
              <a:rPr lang="en-US" sz="2400" dirty="0"/>
              <a:t>Divide line into multiple segments, beginning and ending at the intermediate points</a:t>
            </a:r>
          </a:p>
          <a:p>
            <a:pPr marL="457200" indent="-457200">
              <a:buAutoNum type="arabicPeriod"/>
            </a:pPr>
            <a:r>
              <a:rPr lang="en-US" sz="2400" dirty="0"/>
              <a:t>Add the interpolated Z-probe height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67B5AE-CD27-4884-8834-4A9D822DA373}"/>
              </a:ext>
            </a:extLst>
          </p:cNvPr>
          <p:cNvSpPr/>
          <p:nvPr/>
        </p:nvSpPr>
        <p:spPr>
          <a:xfrm>
            <a:off x="6664865" y="1940081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9B6DA92-68F7-4C47-9F5B-D6DCF86020EC}"/>
              </a:ext>
            </a:extLst>
          </p:cNvPr>
          <p:cNvSpPr/>
          <p:nvPr/>
        </p:nvSpPr>
        <p:spPr>
          <a:xfrm>
            <a:off x="6900818" y="2062215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1189BB-0CB2-4CDD-9240-3A67C4389B46}"/>
              </a:ext>
            </a:extLst>
          </p:cNvPr>
          <p:cNvSpPr/>
          <p:nvPr/>
        </p:nvSpPr>
        <p:spPr>
          <a:xfrm>
            <a:off x="7077581" y="2131229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F894EE-288B-42D2-840B-DD5FEEFDC547}"/>
              </a:ext>
            </a:extLst>
          </p:cNvPr>
          <p:cNvSpPr/>
          <p:nvPr/>
        </p:nvSpPr>
        <p:spPr>
          <a:xfrm>
            <a:off x="7518667" y="2382402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20476FC-A1B3-4491-969C-0BC175CCE414}"/>
              </a:ext>
            </a:extLst>
          </p:cNvPr>
          <p:cNvSpPr/>
          <p:nvPr/>
        </p:nvSpPr>
        <p:spPr>
          <a:xfrm>
            <a:off x="7731237" y="2458309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F0091-E596-4EC2-BF43-AC18835D9553}"/>
              </a:ext>
            </a:extLst>
          </p:cNvPr>
          <p:cNvSpPr/>
          <p:nvPr/>
        </p:nvSpPr>
        <p:spPr>
          <a:xfrm>
            <a:off x="6603307" y="1844447"/>
            <a:ext cx="558813" cy="534197"/>
          </a:xfrm>
          <a:prstGeom prst="ellipse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1F4F44-485F-4AB1-90CF-BE4CE47CEA54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7025798" y="2111546"/>
            <a:ext cx="136322" cy="221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36546-43CC-47E4-83FF-5965D1E4376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12541" y="2111546"/>
            <a:ext cx="2290766" cy="217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D0DC34-9387-4CE3-990A-B4E06E5B8F29}"/>
              </a:ext>
            </a:extLst>
          </p:cNvPr>
          <p:cNvCxnSpPr>
            <a:cxnSpLocks/>
          </p:cNvCxnSpPr>
          <p:nvPr/>
        </p:nvCxnSpPr>
        <p:spPr>
          <a:xfrm>
            <a:off x="4008596" y="4628390"/>
            <a:ext cx="0" cy="17970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B78DE26-EDE9-4881-85C7-D9F5D1CD4CDC}"/>
              </a:ext>
            </a:extLst>
          </p:cNvPr>
          <p:cNvCxnSpPr>
            <a:cxnSpLocks/>
          </p:cNvCxnSpPr>
          <p:nvPr/>
        </p:nvCxnSpPr>
        <p:spPr>
          <a:xfrm>
            <a:off x="5574677" y="4628390"/>
            <a:ext cx="0" cy="17970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8E1D4A7-4AD3-4C30-A39C-4842854C0764}"/>
              </a:ext>
            </a:extLst>
          </p:cNvPr>
          <p:cNvCxnSpPr>
            <a:cxnSpLocks/>
          </p:cNvCxnSpPr>
          <p:nvPr/>
        </p:nvCxnSpPr>
        <p:spPr>
          <a:xfrm>
            <a:off x="3623026" y="6319745"/>
            <a:ext cx="248805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9AD803B-D032-41BB-B0BA-A04D82E9F337}"/>
              </a:ext>
            </a:extLst>
          </p:cNvPr>
          <p:cNvCxnSpPr>
            <a:cxnSpLocks/>
          </p:cNvCxnSpPr>
          <p:nvPr/>
        </p:nvCxnSpPr>
        <p:spPr>
          <a:xfrm>
            <a:off x="3575426" y="4855849"/>
            <a:ext cx="248805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8654F3D0-2F7D-4632-8EA0-466A88BF118F}"/>
              </a:ext>
            </a:extLst>
          </p:cNvPr>
          <p:cNvSpPr/>
          <p:nvPr/>
        </p:nvSpPr>
        <p:spPr>
          <a:xfrm>
            <a:off x="3924411" y="5860240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8527A5F-77E9-40D8-8486-A28752025A80}"/>
              </a:ext>
            </a:extLst>
          </p:cNvPr>
          <p:cNvSpPr/>
          <p:nvPr/>
        </p:nvSpPr>
        <p:spPr>
          <a:xfrm>
            <a:off x="4902271" y="6217935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91C868-3BC0-4104-A63B-0B6E933EFEF9}"/>
              </a:ext>
            </a:extLst>
          </p:cNvPr>
          <p:cNvSpPr txBox="1"/>
          <p:nvPr/>
        </p:nvSpPr>
        <p:spPr>
          <a:xfrm>
            <a:off x="3861762" y="4659297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A468DF-9CC1-4D9E-B50A-787AD250B94B}"/>
              </a:ext>
            </a:extLst>
          </p:cNvPr>
          <p:cNvSpPr txBox="1"/>
          <p:nvPr/>
        </p:nvSpPr>
        <p:spPr>
          <a:xfrm>
            <a:off x="3861762" y="613507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3498E1-E3DF-41F8-95D4-5A27C3597406}"/>
              </a:ext>
            </a:extLst>
          </p:cNvPr>
          <p:cNvSpPr txBox="1"/>
          <p:nvPr/>
        </p:nvSpPr>
        <p:spPr>
          <a:xfrm>
            <a:off x="5425328" y="6117092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CA64A7B-3A00-4095-9BCC-53CD025F2FBE}"/>
              </a:ext>
            </a:extLst>
          </p:cNvPr>
          <p:cNvSpPr txBox="1"/>
          <p:nvPr/>
        </p:nvSpPr>
        <p:spPr>
          <a:xfrm>
            <a:off x="5425328" y="467118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4A959-BF40-436B-8A3A-5A3046604AC7}"/>
              </a:ext>
            </a:extLst>
          </p:cNvPr>
          <p:cNvSpPr txBox="1"/>
          <p:nvPr/>
        </p:nvSpPr>
        <p:spPr>
          <a:xfrm>
            <a:off x="3994063" y="4476174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3AFA29-99FE-4AEC-B03F-9E7BD45B8E68}"/>
              </a:ext>
            </a:extLst>
          </p:cNvPr>
          <p:cNvSpPr txBox="1"/>
          <p:nvPr/>
        </p:nvSpPr>
        <p:spPr>
          <a:xfrm>
            <a:off x="4017729" y="595041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E6AC009-3958-4FC9-B3F4-11B6FFDCA45D}"/>
              </a:ext>
            </a:extLst>
          </p:cNvPr>
          <p:cNvSpPr txBox="1"/>
          <p:nvPr/>
        </p:nvSpPr>
        <p:spPr>
          <a:xfrm>
            <a:off x="5581620" y="450100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DB9140-CB65-40F9-B1DA-F833BE827D3A}"/>
              </a:ext>
            </a:extLst>
          </p:cNvPr>
          <p:cNvSpPr txBox="1"/>
          <p:nvPr/>
        </p:nvSpPr>
        <p:spPr>
          <a:xfrm>
            <a:off x="5593079" y="595041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AD8EC6F-EC86-4C40-9858-9080B4CD17E9}"/>
              </a:ext>
            </a:extLst>
          </p:cNvPr>
          <p:cNvSpPr txBox="1"/>
          <p:nvPr/>
        </p:nvSpPr>
        <p:spPr>
          <a:xfrm>
            <a:off x="4036130" y="560713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79FC5B-B457-4A85-8271-737547B6F75D}"/>
              </a:ext>
            </a:extLst>
          </p:cNvPr>
          <p:cNvSpPr txBox="1"/>
          <p:nvPr/>
        </p:nvSpPr>
        <p:spPr>
          <a:xfrm>
            <a:off x="4953222" y="589950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2E6904-CCCB-4009-A3F0-1A821FED847F}"/>
              </a:ext>
            </a:extLst>
          </p:cNvPr>
          <p:cNvSpPr txBox="1"/>
          <p:nvPr/>
        </p:nvSpPr>
        <p:spPr>
          <a:xfrm>
            <a:off x="6279192" y="4285045"/>
            <a:ext cx="4233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Ez</a:t>
            </a:r>
            <a:r>
              <a:rPr lang="en-US" sz="1600" i="1" dirty="0"/>
              <a:t> = -0.08 + </a:t>
            </a:r>
            <a:r>
              <a:rPr lang="en-US" sz="1600" i="1" dirty="0" err="1"/>
              <a:t>Cz</a:t>
            </a:r>
            <a:r>
              <a:rPr lang="en-US" sz="1600" i="1" dirty="0"/>
              <a:t> + (Az – </a:t>
            </a:r>
            <a:r>
              <a:rPr lang="en-US" sz="1600" i="1" dirty="0" err="1"/>
              <a:t>Cz</a:t>
            </a:r>
            <a:r>
              <a:rPr lang="en-US" sz="1600" i="1" dirty="0"/>
              <a:t>) * (</a:t>
            </a:r>
            <a:r>
              <a:rPr lang="en-US" sz="1600" i="1" dirty="0" err="1"/>
              <a:t>Ey</a:t>
            </a:r>
            <a:r>
              <a:rPr lang="en-US" sz="1600" i="1" dirty="0"/>
              <a:t> – Cy) / (Ay – Cy)</a:t>
            </a:r>
          </a:p>
          <a:p>
            <a:pPr algn="ctr"/>
            <a:endParaRPr lang="en-US" sz="1600" i="1" dirty="0"/>
          </a:p>
          <a:p>
            <a:pPr algn="ctr"/>
            <a:r>
              <a:rPr lang="en-US" sz="1600" i="1" dirty="0" err="1"/>
              <a:t>Fz</a:t>
            </a:r>
            <a:r>
              <a:rPr lang="en-US" sz="1600" i="1" dirty="0"/>
              <a:t> = -0.08 +  </a:t>
            </a:r>
            <a:r>
              <a:rPr lang="en-US" sz="1600" i="1" dirty="0" err="1"/>
              <a:t>Cz</a:t>
            </a:r>
            <a:r>
              <a:rPr lang="en-US" sz="1600" i="1" dirty="0"/>
              <a:t> + (</a:t>
            </a:r>
            <a:r>
              <a:rPr lang="en-US" sz="1600" i="1" dirty="0" err="1"/>
              <a:t>Dz</a:t>
            </a:r>
            <a:r>
              <a:rPr lang="en-US" sz="1600" i="1" dirty="0"/>
              <a:t> – </a:t>
            </a:r>
            <a:r>
              <a:rPr lang="en-US" sz="1600" i="1" dirty="0" err="1"/>
              <a:t>Cz</a:t>
            </a:r>
            <a:r>
              <a:rPr lang="en-US" sz="1600" i="1" dirty="0"/>
              <a:t>) * (</a:t>
            </a:r>
            <a:r>
              <a:rPr lang="en-US" sz="1600" i="1" dirty="0" err="1"/>
              <a:t>Fx</a:t>
            </a:r>
            <a:r>
              <a:rPr lang="en-US" sz="1600" i="1" dirty="0"/>
              <a:t> – </a:t>
            </a:r>
            <a:r>
              <a:rPr lang="en-US" sz="1600" i="1" dirty="0" err="1"/>
              <a:t>Cx</a:t>
            </a:r>
            <a:r>
              <a:rPr lang="en-US" sz="1600" i="1" dirty="0"/>
              <a:t>) / (Dx – </a:t>
            </a:r>
            <a:r>
              <a:rPr lang="en-US" sz="1600" i="1" dirty="0" err="1"/>
              <a:t>Cx</a:t>
            </a:r>
            <a:r>
              <a:rPr lang="en-US" sz="1600" i="1" dirty="0"/>
              <a:t>)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7141504-3D5F-4F3B-9A3C-BF5EBB3E5C9F}"/>
              </a:ext>
            </a:extLst>
          </p:cNvPr>
          <p:cNvCxnSpPr>
            <a:cxnSpLocks/>
          </p:cNvCxnSpPr>
          <p:nvPr/>
        </p:nvCxnSpPr>
        <p:spPr>
          <a:xfrm>
            <a:off x="2548673" y="5397929"/>
            <a:ext cx="3758082" cy="137309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2423D3-AFF5-49E1-B78E-21F76636CEE9}"/>
              </a:ext>
            </a:extLst>
          </p:cNvPr>
          <p:cNvSpPr/>
          <p:nvPr/>
        </p:nvSpPr>
        <p:spPr>
          <a:xfrm>
            <a:off x="5090548" y="274411"/>
            <a:ext cx="6305550" cy="3781425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97533-B7F1-4A9C-891F-EBA946F4A65A}"/>
              </a:ext>
            </a:extLst>
          </p:cNvPr>
          <p:cNvCxnSpPr/>
          <p:nvPr/>
        </p:nvCxnSpPr>
        <p:spPr>
          <a:xfrm>
            <a:off x="6465042" y="1851582"/>
            <a:ext cx="1388962" cy="729205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5CF816-53E7-4C4E-89EA-8B73B2C37CFB}"/>
              </a:ext>
            </a:extLst>
          </p:cNvPr>
          <p:cNvSpPr txBox="1"/>
          <p:nvPr/>
        </p:nvSpPr>
        <p:spPr>
          <a:xfrm>
            <a:off x="8243323" y="5059767"/>
            <a:ext cx="40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Example Move: G1 X20 Y15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444EB-2654-4C72-915B-C122D13F65DE}"/>
              </a:ext>
            </a:extLst>
          </p:cNvPr>
          <p:cNvCxnSpPr/>
          <p:nvPr/>
        </p:nvCxnSpPr>
        <p:spPr>
          <a:xfrm>
            <a:off x="5448300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59664C-6A72-4D7F-ABA4-15548187A890}"/>
              </a:ext>
            </a:extLst>
          </p:cNvPr>
          <p:cNvCxnSpPr/>
          <p:nvPr/>
        </p:nvCxnSpPr>
        <p:spPr>
          <a:xfrm>
            <a:off x="5893607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27527B-A53E-41F7-8539-95FB02A1EAB4}"/>
              </a:ext>
            </a:extLst>
          </p:cNvPr>
          <p:cNvCxnSpPr/>
          <p:nvPr/>
        </p:nvCxnSpPr>
        <p:spPr>
          <a:xfrm>
            <a:off x="6306755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3D915C-028E-4C99-8CD8-87190498AA4B}"/>
              </a:ext>
            </a:extLst>
          </p:cNvPr>
          <p:cNvCxnSpPr/>
          <p:nvPr/>
        </p:nvCxnSpPr>
        <p:spPr>
          <a:xfrm>
            <a:off x="6752062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AE6D6E-F603-4BB6-8C56-32A8C18567D4}"/>
              </a:ext>
            </a:extLst>
          </p:cNvPr>
          <p:cNvCxnSpPr/>
          <p:nvPr/>
        </p:nvCxnSpPr>
        <p:spPr>
          <a:xfrm>
            <a:off x="7163282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10FB0C-E8C2-4D0D-8517-1158EA1E1669}"/>
              </a:ext>
            </a:extLst>
          </p:cNvPr>
          <p:cNvCxnSpPr/>
          <p:nvPr/>
        </p:nvCxnSpPr>
        <p:spPr>
          <a:xfrm>
            <a:off x="7608589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97F6F1-4A67-4ED0-9068-2CED7C2D3E1F}"/>
              </a:ext>
            </a:extLst>
          </p:cNvPr>
          <p:cNvCxnSpPr/>
          <p:nvPr/>
        </p:nvCxnSpPr>
        <p:spPr>
          <a:xfrm>
            <a:off x="8021737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268FE9-1B38-4381-9B8D-1AAEC20EA0A0}"/>
              </a:ext>
            </a:extLst>
          </p:cNvPr>
          <p:cNvCxnSpPr/>
          <p:nvPr/>
        </p:nvCxnSpPr>
        <p:spPr>
          <a:xfrm>
            <a:off x="8467044" y="274411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9B288D-2C32-4203-8BB5-57FAFDE460AB}"/>
              </a:ext>
            </a:extLst>
          </p:cNvPr>
          <p:cNvCxnSpPr/>
          <p:nvPr/>
        </p:nvCxnSpPr>
        <p:spPr>
          <a:xfrm>
            <a:off x="8830036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9D5CEB-8EB2-4B4B-9C39-E17A30ADDC9D}"/>
              </a:ext>
            </a:extLst>
          </p:cNvPr>
          <p:cNvCxnSpPr/>
          <p:nvPr/>
        </p:nvCxnSpPr>
        <p:spPr>
          <a:xfrm>
            <a:off x="9275343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1C566A-8A72-4E41-AA82-7395F7A04D45}"/>
              </a:ext>
            </a:extLst>
          </p:cNvPr>
          <p:cNvCxnSpPr/>
          <p:nvPr/>
        </p:nvCxnSpPr>
        <p:spPr>
          <a:xfrm>
            <a:off x="9688491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9BA6A5-A971-4CC4-8A31-5132A6EA15F8}"/>
              </a:ext>
            </a:extLst>
          </p:cNvPr>
          <p:cNvCxnSpPr/>
          <p:nvPr/>
        </p:nvCxnSpPr>
        <p:spPr>
          <a:xfrm>
            <a:off x="10133798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0FA1D-AABB-460E-9E34-BEC9EF5CC431}"/>
              </a:ext>
            </a:extLst>
          </p:cNvPr>
          <p:cNvCxnSpPr/>
          <p:nvPr/>
        </p:nvCxnSpPr>
        <p:spPr>
          <a:xfrm>
            <a:off x="10545018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4F93A-70B2-498F-A8DB-D7FF19B06175}"/>
              </a:ext>
            </a:extLst>
          </p:cNvPr>
          <p:cNvCxnSpPr/>
          <p:nvPr/>
        </p:nvCxnSpPr>
        <p:spPr>
          <a:xfrm>
            <a:off x="10990325" y="278072"/>
            <a:ext cx="0" cy="3781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11611-A4C5-41AC-B229-0A6962415BC4}"/>
              </a:ext>
            </a:extLst>
          </p:cNvPr>
          <p:cNvCxnSpPr>
            <a:cxnSpLocks/>
          </p:cNvCxnSpPr>
          <p:nvPr/>
        </p:nvCxnSpPr>
        <p:spPr>
          <a:xfrm flipH="1">
            <a:off x="5124038" y="631659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494DEB-E41F-4973-B2D2-D4EEEC0B9D03}"/>
              </a:ext>
            </a:extLst>
          </p:cNvPr>
          <p:cNvCxnSpPr>
            <a:cxnSpLocks/>
          </p:cNvCxnSpPr>
          <p:nvPr/>
        </p:nvCxnSpPr>
        <p:spPr>
          <a:xfrm flipH="1">
            <a:off x="5124038" y="1119886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95B8BD-D925-4E50-9F37-DF32E4FDA18A}"/>
              </a:ext>
            </a:extLst>
          </p:cNvPr>
          <p:cNvCxnSpPr>
            <a:cxnSpLocks/>
          </p:cNvCxnSpPr>
          <p:nvPr/>
        </p:nvCxnSpPr>
        <p:spPr>
          <a:xfrm flipH="1">
            <a:off x="5124038" y="1646052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9B8F2F-D5FF-4598-A2F6-63E77D301B6D}"/>
              </a:ext>
            </a:extLst>
          </p:cNvPr>
          <p:cNvCxnSpPr>
            <a:cxnSpLocks/>
          </p:cNvCxnSpPr>
          <p:nvPr/>
        </p:nvCxnSpPr>
        <p:spPr>
          <a:xfrm flipH="1">
            <a:off x="5124038" y="2134279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DD7196-FEA3-473D-9F2D-760249D2F558}"/>
              </a:ext>
            </a:extLst>
          </p:cNvPr>
          <p:cNvCxnSpPr>
            <a:cxnSpLocks/>
          </p:cNvCxnSpPr>
          <p:nvPr/>
        </p:nvCxnSpPr>
        <p:spPr>
          <a:xfrm flipH="1">
            <a:off x="5107293" y="2554618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CDEF4E-0291-4AF4-BB04-1752D0F2B72D}"/>
              </a:ext>
            </a:extLst>
          </p:cNvPr>
          <p:cNvCxnSpPr>
            <a:cxnSpLocks/>
          </p:cNvCxnSpPr>
          <p:nvPr/>
        </p:nvCxnSpPr>
        <p:spPr>
          <a:xfrm flipH="1">
            <a:off x="5107293" y="3042845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439232-E3D4-4205-A2F3-F9B81D669A1A}"/>
              </a:ext>
            </a:extLst>
          </p:cNvPr>
          <p:cNvCxnSpPr>
            <a:cxnSpLocks/>
          </p:cNvCxnSpPr>
          <p:nvPr/>
        </p:nvCxnSpPr>
        <p:spPr>
          <a:xfrm flipH="1">
            <a:off x="5107293" y="3569011"/>
            <a:ext cx="627206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3C18E8-6DF5-4E31-B884-870D107AF26B}"/>
              </a:ext>
            </a:extLst>
          </p:cNvPr>
          <p:cNvSpPr txBox="1"/>
          <p:nvPr/>
        </p:nvSpPr>
        <p:spPr>
          <a:xfrm>
            <a:off x="530449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2B293A-1F62-4067-B6B7-DF7C77A99D57}"/>
              </a:ext>
            </a:extLst>
          </p:cNvPr>
          <p:cNvSpPr txBox="1"/>
          <p:nvPr/>
        </p:nvSpPr>
        <p:spPr>
          <a:xfrm>
            <a:off x="530823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4DC784-785B-41D4-B06B-98EA4C003B80}"/>
              </a:ext>
            </a:extLst>
          </p:cNvPr>
          <p:cNvSpPr txBox="1"/>
          <p:nvPr/>
        </p:nvSpPr>
        <p:spPr>
          <a:xfrm>
            <a:off x="530770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6698E2-4923-44A9-B9EB-066C869D022F}"/>
              </a:ext>
            </a:extLst>
          </p:cNvPr>
          <p:cNvSpPr txBox="1"/>
          <p:nvPr/>
        </p:nvSpPr>
        <p:spPr>
          <a:xfrm>
            <a:off x="531144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90EC9C-883B-4F28-9932-A9D43446E242}"/>
              </a:ext>
            </a:extLst>
          </p:cNvPr>
          <p:cNvSpPr txBox="1"/>
          <p:nvPr/>
        </p:nvSpPr>
        <p:spPr>
          <a:xfrm>
            <a:off x="530707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4EBB29-943A-40D8-991B-8F1444775FE3}"/>
              </a:ext>
            </a:extLst>
          </p:cNvPr>
          <p:cNvSpPr txBox="1"/>
          <p:nvPr/>
        </p:nvSpPr>
        <p:spPr>
          <a:xfrm>
            <a:off x="531081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D74EF9-A840-4B7A-BBD0-D085E99EB8D4}"/>
              </a:ext>
            </a:extLst>
          </p:cNvPr>
          <p:cNvSpPr txBox="1"/>
          <p:nvPr/>
        </p:nvSpPr>
        <p:spPr>
          <a:xfrm>
            <a:off x="531027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EAD8D2-ABD2-46E4-A307-215EF5F3F80E}"/>
              </a:ext>
            </a:extLst>
          </p:cNvPr>
          <p:cNvSpPr txBox="1"/>
          <p:nvPr/>
        </p:nvSpPr>
        <p:spPr>
          <a:xfrm>
            <a:off x="5746773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35C81B-4392-4CA1-B586-B5DB0D209D3F}"/>
              </a:ext>
            </a:extLst>
          </p:cNvPr>
          <p:cNvSpPr txBox="1"/>
          <p:nvPr/>
        </p:nvSpPr>
        <p:spPr>
          <a:xfrm>
            <a:off x="5750512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A2DE5C-1B31-417F-87D4-647CAAD21E09}"/>
              </a:ext>
            </a:extLst>
          </p:cNvPr>
          <p:cNvSpPr txBox="1"/>
          <p:nvPr/>
        </p:nvSpPr>
        <p:spPr>
          <a:xfrm>
            <a:off x="5749977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FFD482-A691-4985-87DC-D33F4E29342A}"/>
              </a:ext>
            </a:extLst>
          </p:cNvPr>
          <p:cNvSpPr txBox="1"/>
          <p:nvPr/>
        </p:nvSpPr>
        <p:spPr>
          <a:xfrm>
            <a:off x="5753716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0D5AE3-D8D1-4A09-8EC6-BC281CF00531}"/>
              </a:ext>
            </a:extLst>
          </p:cNvPr>
          <p:cNvSpPr txBox="1"/>
          <p:nvPr/>
        </p:nvSpPr>
        <p:spPr>
          <a:xfrm>
            <a:off x="5749348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103AF6-CE3A-4406-9101-3B867F924902}"/>
              </a:ext>
            </a:extLst>
          </p:cNvPr>
          <p:cNvSpPr txBox="1"/>
          <p:nvPr/>
        </p:nvSpPr>
        <p:spPr>
          <a:xfrm>
            <a:off x="5753087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97BD7-98AF-435D-A7E0-C0DF83955EC5}"/>
              </a:ext>
            </a:extLst>
          </p:cNvPr>
          <p:cNvSpPr txBox="1"/>
          <p:nvPr/>
        </p:nvSpPr>
        <p:spPr>
          <a:xfrm>
            <a:off x="5752552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A4C73B-C818-48B6-A366-86F156442945}"/>
              </a:ext>
            </a:extLst>
          </p:cNvPr>
          <p:cNvSpPr txBox="1"/>
          <p:nvPr/>
        </p:nvSpPr>
        <p:spPr>
          <a:xfrm>
            <a:off x="616118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32BBEC-2ADC-491F-AF90-342378657A9E}"/>
              </a:ext>
            </a:extLst>
          </p:cNvPr>
          <p:cNvSpPr txBox="1"/>
          <p:nvPr/>
        </p:nvSpPr>
        <p:spPr>
          <a:xfrm>
            <a:off x="616492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81478C-A8B5-49AE-8B4D-A69DE4FFC937}"/>
              </a:ext>
            </a:extLst>
          </p:cNvPr>
          <p:cNvSpPr txBox="1"/>
          <p:nvPr/>
        </p:nvSpPr>
        <p:spPr>
          <a:xfrm>
            <a:off x="616439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75221C-C48F-4449-99BA-34C1D5EDC0B3}"/>
              </a:ext>
            </a:extLst>
          </p:cNvPr>
          <p:cNvSpPr txBox="1"/>
          <p:nvPr/>
        </p:nvSpPr>
        <p:spPr>
          <a:xfrm>
            <a:off x="616813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538D7E-CE92-4EF3-977A-EFE747B6C38B}"/>
              </a:ext>
            </a:extLst>
          </p:cNvPr>
          <p:cNvSpPr txBox="1"/>
          <p:nvPr/>
        </p:nvSpPr>
        <p:spPr>
          <a:xfrm>
            <a:off x="616376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50BCD1-CD70-4B0A-9410-43D0CAEC1142}"/>
              </a:ext>
            </a:extLst>
          </p:cNvPr>
          <p:cNvSpPr txBox="1"/>
          <p:nvPr/>
        </p:nvSpPr>
        <p:spPr>
          <a:xfrm>
            <a:off x="616750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F84790-81F0-44A6-8E18-4A18EF5C3D68}"/>
              </a:ext>
            </a:extLst>
          </p:cNvPr>
          <p:cNvSpPr txBox="1"/>
          <p:nvPr/>
        </p:nvSpPr>
        <p:spPr>
          <a:xfrm>
            <a:off x="616696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46A53-55F1-464D-B6A4-47B91F195D1D}"/>
              </a:ext>
            </a:extLst>
          </p:cNvPr>
          <p:cNvSpPr txBox="1"/>
          <p:nvPr/>
        </p:nvSpPr>
        <p:spPr>
          <a:xfrm>
            <a:off x="660330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FC741E-AA56-42C1-8B5A-0EC7FD6659D2}"/>
              </a:ext>
            </a:extLst>
          </p:cNvPr>
          <p:cNvSpPr txBox="1"/>
          <p:nvPr/>
        </p:nvSpPr>
        <p:spPr>
          <a:xfrm>
            <a:off x="660704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F6A26-D90B-4C63-A3EB-98683CD5CB88}"/>
              </a:ext>
            </a:extLst>
          </p:cNvPr>
          <p:cNvSpPr txBox="1"/>
          <p:nvPr/>
        </p:nvSpPr>
        <p:spPr>
          <a:xfrm>
            <a:off x="660651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D9797D-0CFC-4224-9200-80DC6677E6CD}"/>
              </a:ext>
            </a:extLst>
          </p:cNvPr>
          <p:cNvSpPr txBox="1"/>
          <p:nvPr/>
        </p:nvSpPr>
        <p:spPr>
          <a:xfrm>
            <a:off x="661025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6D3DD8-1DBA-4D37-92AA-C16F0BB7C0FC}"/>
              </a:ext>
            </a:extLst>
          </p:cNvPr>
          <p:cNvSpPr txBox="1"/>
          <p:nvPr/>
        </p:nvSpPr>
        <p:spPr>
          <a:xfrm>
            <a:off x="660588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A0733A-E580-41CC-A5F9-88CC6FAFF962}"/>
              </a:ext>
            </a:extLst>
          </p:cNvPr>
          <p:cNvSpPr txBox="1"/>
          <p:nvPr/>
        </p:nvSpPr>
        <p:spPr>
          <a:xfrm>
            <a:off x="660962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FD04A0-2864-4088-8268-2772D9A17434}"/>
              </a:ext>
            </a:extLst>
          </p:cNvPr>
          <p:cNvSpPr txBox="1"/>
          <p:nvPr/>
        </p:nvSpPr>
        <p:spPr>
          <a:xfrm>
            <a:off x="660908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4C02B1-EEEB-4F1E-A13D-6280553E7C39}"/>
              </a:ext>
            </a:extLst>
          </p:cNvPr>
          <p:cNvSpPr txBox="1"/>
          <p:nvPr/>
        </p:nvSpPr>
        <p:spPr>
          <a:xfrm>
            <a:off x="7019357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92D061-F4E9-486D-B7B2-B3B1B65A0345}"/>
              </a:ext>
            </a:extLst>
          </p:cNvPr>
          <p:cNvSpPr txBox="1"/>
          <p:nvPr/>
        </p:nvSpPr>
        <p:spPr>
          <a:xfrm>
            <a:off x="7023096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A92C1F-5A5C-4DE8-81C4-D3A736C1800D}"/>
              </a:ext>
            </a:extLst>
          </p:cNvPr>
          <p:cNvSpPr txBox="1"/>
          <p:nvPr/>
        </p:nvSpPr>
        <p:spPr>
          <a:xfrm>
            <a:off x="7022561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966A22-2EC3-405A-AD07-97B3CFD48F47}"/>
              </a:ext>
            </a:extLst>
          </p:cNvPr>
          <p:cNvSpPr txBox="1"/>
          <p:nvPr/>
        </p:nvSpPr>
        <p:spPr>
          <a:xfrm>
            <a:off x="7026300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5058F6-4FA2-45FA-8209-3922303ADA85}"/>
              </a:ext>
            </a:extLst>
          </p:cNvPr>
          <p:cNvSpPr txBox="1"/>
          <p:nvPr/>
        </p:nvSpPr>
        <p:spPr>
          <a:xfrm>
            <a:off x="7021932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0DF7A-A8B9-49CD-84C7-635650FE6D4F}"/>
              </a:ext>
            </a:extLst>
          </p:cNvPr>
          <p:cNvSpPr txBox="1"/>
          <p:nvPr/>
        </p:nvSpPr>
        <p:spPr>
          <a:xfrm>
            <a:off x="7025671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038067-780B-4C9E-B5B3-86AE7FB1EC12}"/>
              </a:ext>
            </a:extLst>
          </p:cNvPr>
          <p:cNvSpPr txBox="1"/>
          <p:nvPr/>
        </p:nvSpPr>
        <p:spPr>
          <a:xfrm>
            <a:off x="7025136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1E1672-0426-4048-87FA-617D3F32CF26}"/>
              </a:ext>
            </a:extLst>
          </p:cNvPr>
          <p:cNvSpPr txBox="1"/>
          <p:nvPr/>
        </p:nvSpPr>
        <p:spPr>
          <a:xfrm>
            <a:off x="7459688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95BA48-7D6F-48BF-9CCC-1F452DE2B669}"/>
              </a:ext>
            </a:extLst>
          </p:cNvPr>
          <p:cNvSpPr txBox="1"/>
          <p:nvPr/>
        </p:nvSpPr>
        <p:spPr>
          <a:xfrm>
            <a:off x="7463427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A48C2D-E6DA-426A-8F2E-26D7592DDABB}"/>
              </a:ext>
            </a:extLst>
          </p:cNvPr>
          <p:cNvSpPr txBox="1"/>
          <p:nvPr/>
        </p:nvSpPr>
        <p:spPr>
          <a:xfrm>
            <a:off x="7462892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56FA24-92D6-4F26-9CDE-D6D26A5FD169}"/>
              </a:ext>
            </a:extLst>
          </p:cNvPr>
          <p:cNvSpPr txBox="1"/>
          <p:nvPr/>
        </p:nvSpPr>
        <p:spPr>
          <a:xfrm>
            <a:off x="7466631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015AD5-582A-4EE1-AC99-7AFC1772B0AA}"/>
              </a:ext>
            </a:extLst>
          </p:cNvPr>
          <p:cNvSpPr txBox="1"/>
          <p:nvPr/>
        </p:nvSpPr>
        <p:spPr>
          <a:xfrm>
            <a:off x="7462263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6B8451-7753-4980-B016-97E4CFE99841}"/>
              </a:ext>
            </a:extLst>
          </p:cNvPr>
          <p:cNvSpPr txBox="1"/>
          <p:nvPr/>
        </p:nvSpPr>
        <p:spPr>
          <a:xfrm>
            <a:off x="7466002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F28845-0930-488C-B827-032F94FD6651}"/>
              </a:ext>
            </a:extLst>
          </p:cNvPr>
          <p:cNvSpPr txBox="1"/>
          <p:nvPr/>
        </p:nvSpPr>
        <p:spPr>
          <a:xfrm>
            <a:off x="7465467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979694-714C-472F-8EA8-4AFFB640F5D5}"/>
              </a:ext>
            </a:extLst>
          </p:cNvPr>
          <p:cNvSpPr txBox="1"/>
          <p:nvPr/>
        </p:nvSpPr>
        <p:spPr>
          <a:xfrm>
            <a:off x="787517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28095D-E2AC-4B68-9C9C-1C50AFA57814}"/>
              </a:ext>
            </a:extLst>
          </p:cNvPr>
          <p:cNvSpPr txBox="1"/>
          <p:nvPr/>
        </p:nvSpPr>
        <p:spPr>
          <a:xfrm>
            <a:off x="787891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0B491E-F46B-4C0B-8A54-A1768863E751}"/>
              </a:ext>
            </a:extLst>
          </p:cNvPr>
          <p:cNvSpPr txBox="1"/>
          <p:nvPr/>
        </p:nvSpPr>
        <p:spPr>
          <a:xfrm>
            <a:off x="787838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FA6133-68D4-4E28-A940-6834AF174514}"/>
              </a:ext>
            </a:extLst>
          </p:cNvPr>
          <p:cNvSpPr txBox="1"/>
          <p:nvPr/>
        </p:nvSpPr>
        <p:spPr>
          <a:xfrm>
            <a:off x="788212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EBCED2-E25A-4111-BA64-64312148D432}"/>
              </a:ext>
            </a:extLst>
          </p:cNvPr>
          <p:cNvSpPr txBox="1"/>
          <p:nvPr/>
        </p:nvSpPr>
        <p:spPr>
          <a:xfrm>
            <a:off x="787775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A454F9-2340-4F62-AF20-BC435B3C6FE8}"/>
              </a:ext>
            </a:extLst>
          </p:cNvPr>
          <p:cNvSpPr txBox="1"/>
          <p:nvPr/>
        </p:nvSpPr>
        <p:spPr>
          <a:xfrm>
            <a:off x="788149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B36844-22A6-41EB-BED2-CC87076D2739}"/>
              </a:ext>
            </a:extLst>
          </p:cNvPr>
          <p:cNvSpPr txBox="1"/>
          <p:nvPr/>
        </p:nvSpPr>
        <p:spPr>
          <a:xfrm>
            <a:off x="788095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D6966E-AB9F-4475-8091-891C2CB6EDE5}"/>
              </a:ext>
            </a:extLst>
          </p:cNvPr>
          <p:cNvSpPr txBox="1"/>
          <p:nvPr/>
        </p:nvSpPr>
        <p:spPr>
          <a:xfrm>
            <a:off x="832677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DCAB6D-7452-4958-B34C-2AF61C482BD2}"/>
              </a:ext>
            </a:extLst>
          </p:cNvPr>
          <p:cNvSpPr txBox="1"/>
          <p:nvPr/>
        </p:nvSpPr>
        <p:spPr>
          <a:xfrm>
            <a:off x="833051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16DFA1-A287-4AE1-94A5-A0406603FFA5}"/>
              </a:ext>
            </a:extLst>
          </p:cNvPr>
          <p:cNvSpPr txBox="1"/>
          <p:nvPr/>
        </p:nvSpPr>
        <p:spPr>
          <a:xfrm>
            <a:off x="832997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6D8B83-48D7-4333-9DC8-1BF68ED5D792}"/>
              </a:ext>
            </a:extLst>
          </p:cNvPr>
          <p:cNvSpPr txBox="1"/>
          <p:nvPr/>
        </p:nvSpPr>
        <p:spPr>
          <a:xfrm>
            <a:off x="833371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30CE30-4402-46CA-AC16-60253CAD1658}"/>
              </a:ext>
            </a:extLst>
          </p:cNvPr>
          <p:cNvSpPr txBox="1"/>
          <p:nvPr/>
        </p:nvSpPr>
        <p:spPr>
          <a:xfrm>
            <a:off x="832934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DA1448-AAA2-4D13-A8C8-1110C693BE50}"/>
              </a:ext>
            </a:extLst>
          </p:cNvPr>
          <p:cNvSpPr txBox="1"/>
          <p:nvPr/>
        </p:nvSpPr>
        <p:spPr>
          <a:xfrm>
            <a:off x="833308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F95C0E-9FC5-4259-A01F-F6B1EEFB93E2}"/>
              </a:ext>
            </a:extLst>
          </p:cNvPr>
          <p:cNvSpPr txBox="1"/>
          <p:nvPr/>
        </p:nvSpPr>
        <p:spPr>
          <a:xfrm>
            <a:off x="833255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B1B24A-0166-48BB-B5CA-9061A2210C97}"/>
              </a:ext>
            </a:extLst>
          </p:cNvPr>
          <p:cNvSpPr txBox="1"/>
          <p:nvPr/>
        </p:nvSpPr>
        <p:spPr>
          <a:xfrm>
            <a:off x="8688139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4C6E15-68AC-4E58-82DD-467EC5764BAA}"/>
              </a:ext>
            </a:extLst>
          </p:cNvPr>
          <p:cNvSpPr txBox="1"/>
          <p:nvPr/>
        </p:nvSpPr>
        <p:spPr>
          <a:xfrm>
            <a:off x="8691878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B7726B-8851-4695-8357-0121016C16E1}"/>
              </a:ext>
            </a:extLst>
          </p:cNvPr>
          <p:cNvSpPr txBox="1"/>
          <p:nvPr/>
        </p:nvSpPr>
        <p:spPr>
          <a:xfrm>
            <a:off x="8691343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2E81ED-8620-4153-B694-0B5989685D14}"/>
              </a:ext>
            </a:extLst>
          </p:cNvPr>
          <p:cNvSpPr txBox="1"/>
          <p:nvPr/>
        </p:nvSpPr>
        <p:spPr>
          <a:xfrm>
            <a:off x="8695082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DDC44-DB17-4E15-98F5-B7C160AD6B6A}"/>
              </a:ext>
            </a:extLst>
          </p:cNvPr>
          <p:cNvSpPr txBox="1"/>
          <p:nvPr/>
        </p:nvSpPr>
        <p:spPr>
          <a:xfrm>
            <a:off x="8690714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30B5F9-B631-48B7-8F3B-04DC3F4CC2CC}"/>
              </a:ext>
            </a:extLst>
          </p:cNvPr>
          <p:cNvSpPr txBox="1"/>
          <p:nvPr/>
        </p:nvSpPr>
        <p:spPr>
          <a:xfrm>
            <a:off x="8694453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29F72F-4C06-4B1A-87D7-A921BBE90A83}"/>
              </a:ext>
            </a:extLst>
          </p:cNvPr>
          <p:cNvSpPr txBox="1"/>
          <p:nvPr/>
        </p:nvSpPr>
        <p:spPr>
          <a:xfrm>
            <a:off x="8693918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612EAC-D1C8-47DB-ACC8-576E041B2B9D}"/>
              </a:ext>
            </a:extLst>
          </p:cNvPr>
          <p:cNvSpPr txBox="1"/>
          <p:nvPr/>
        </p:nvSpPr>
        <p:spPr>
          <a:xfrm>
            <a:off x="9126441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37FBD6-80D6-4C38-B809-70A84ADC9DF5}"/>
              </a:ext>
            </a:extLst>
          </p:cNvPr>
          <p:cNvSpPr txBox="1"/>
          <p:nvPr/>
        </p:nvSpPr>
        <p:spPr>
          <a:xfrm>
            <a:off x="9130180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6BE48B-319A-4179-8BAC-65186053DFEA}"/>
              </a:ext>
            </a:extLst>
          </p:cNvPr>
          <p:cNvSpPr txBox="1"/>
          <p:nvPr/>
        </p:nvSpPr>
        <p:spPr>
          <a:xfrm>
            <a:off x="9129645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1E84B5-183F-4DDA-BB00-907BA0F3DAE8}"/>
              </a:ext>
            </a:extLst>
          </p:cNvPr>
          <p:cNvSpPr txBox="1"/>
          <p:nvPr/>
        </p:nvSpPr>
        <p:spPr>
          <a:xfrm>
            <a:off x="9133384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6FFB1A-2076-47F8-A96A-054957A4D22E}"/>
              </a:ext>
            </a:extLst>
          </p:cNvPr>
          <p:cNvSpPr txBox="1"/>
          <p:nvPr/>
        </p:nvSpPr>
        <p:spPr>
          <a:xfrm>
            <a:off x="9129016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128EA0-F6B4-45FB-927D-FF64DBC09B3F}"/>
              </a:ext>
            </a:extLst>
          </p:cNvPr>
          <p:cNvSpPr txBox="1"/>
          <p:nvPr/>
        </p:nvSpPr>
        <p:spPr>
          <a:xfrm>
            <a:off x="9132755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72DFDF-165D-454E-9032-0F6C9BCD00BA}"/>
              </a:ext>
            </a:extLst>
          </p:cNvPr>
          <p:cNvSpPr txBox="1"/>
          <p:nvPr/>
        </p:nvSpPr>
        <p:spPr>
          <a:xfrm>
            <a:off x="9132220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8C26AF-0DD3-4A53-8603-61DB5ADC953A}"/>
              </a:ext>
            </a:extLst>
          </p:cNvPr>
          <p:cNvSpPr txBox="1"/>
          <p:nvPr/>
        </p:nvSpPr>
        <p:spPr>
          <a:xfrm>
            <a:off x="9542144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45A87F-84F9-4FB6-BA7A-2CFCD3AF87F3}"/>
              </a:ext>
            </a:extLst>
          </p:cNvPr>
          <p:cNvSpPr txBox="1"/>
          <p:nvPr/>
        </p:nvSpPr>
        <p:spPr>
          <a:xfrm>
            <a:off x="9545883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AB9DB6-1A58-4AF8-9717-3D92F1F1B42E}"/>
              </a:ext>
            </a:extLst>
          </p:cNvPr>
          <p:cNvSpPr txBox="1"/>
          <p:nvPr/>
        </p:nvSpPr>
        <p:spPr>
          <a:xfrm>
            <a:off x="9545348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55F17B-8A92-4F88-8990-131283DFC79F}"/>
              </a:ext>
            </a:extLst>
          </p:cNvPr>
          <p:cNvSpPr txBox="1"/>
          <p:nvPr/>
        </p:nvSpPr>
        <p:spPr>
          <a:xfrm>
            <a:off x="9549087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77ADE7-F194-4C33-980A-E6BBA615AC27}"/>
              </a:ext>
            </a:extLst>
          </p:cNvPr>
          <p:cNvSpPr txBox="1"/>
          <p:nvPr/>
        </p:nvSpPr>
        <p:spPr>
          <a:xfrm>
            <a:off x="9544719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F26F55-3B4B-4240-B922-59CF42A3270B}"/>
              </a:ext>
            </a:extLst>
          </p:cNvPr>
          <p:cNvSpPr txBox="1"/>
          <p:nvPr/>
        </p:nvSpPr>
        <p:spPr>
          <a:xfrm>
            <a:off x="9548458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49A93F-9454-4F61-A0AC-40B10E322685}"/>
              </a:ext>
            </a:extLst>
          </p:cNvPr>
          <p:cNvSpPr txBox="1"/>
          <p:nvPr/>
        </p:nvSpPr>
        <p:spPr>
          <a:xfrm>
            <a:off x="9547923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6BC518-85B6-4146-B8AD-793DA429A694}"/>
              </a:ext>
            </a:extLst>
          </p:cNvPr>
          <p:cNvSpPr txBox="1"/>
          <p:nvPr/>
        </p:nvSpPr>
        <p:spPr>
          <a:xfrm>
            <a:off x="9995026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BAE5E-F035-41E6-9CE8-59FE69CB5A5C}"/>
              </a:ext>
            </a:extLst>
          </p:cNvPr>
          <p:cNvSpPr txBox="1"/>
          <p:nvPr/>
        </p:nvSpPr>
        <p:spPr>
          <a:xfrm>
            <a:off x="9998765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0B72A0-6385-4EB1-B5A9-683AFDC88033}"/>
              </a:ext>
            </a:extLst>
          </p:cNvPr>
          <p:cNvSpPr txBox="1"/>
          <p:nvPr/>
        </p:nvSpPr>
        <p:spPr>
          <a:xfrm>
            <a:off x="9998230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DA3A12-0E36-42E4-BA8C-9C5882D1EE97}"/>
              </a:ext>
            </a:extLst>
          </p:cNvPr>
          <p:cNvSpPr txBox="1"/>
          <p:nvPr/>
        </p:nvSpPr>
        <p:spPr>
          <a:xfrm>
            <a:off x="10001969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E79B71-C405-43F0-9EC4-6D821BBAF55F}"/>
              </a:ext>
            </a:extLst>
          </p:cNvPr>
          <p:cNvSpPr txBox="1"/>
          <p:nvPr/>
        </p:nvSpPr>
        <p:spPr>
          <a:xfrm>
            <a:off x="9997601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1AB319-443D-4948-9C83-5C2CB9CB8D6D}"/>
              </a:ext>
            </a:extLst>
          </p:cNvPr>
          <p:cNvSpPr txBox="1"/>
          <p:nvPr/>
        </p:nvSpPr>
        <p:spPr>
          <a:xfrm>
            <a:off x="10001340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32DCB8-49EB-40D1-A1B7-0C1B964B72EB}"/>
              </a:ext>
            </a:extLst>
          </p:cNvPr>
          <p:cNvSpPr txBox="1"/>
          <p:nvPr/>
        </p:nvSpPr>
        <p:spPr>
          <a:xfrm>
            <a:off x="10000805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A69EFB-006A-4604-B664-A15E9FE01898}"/>
              </a:ext>
            </a:extLst>
          </p:cNvPr>
          <p:cNvSpPr txBox="1"/>
          <p:nvPr/>
        </p:nvSpPr>
        <p:spPr>
          <a:xfrm>
            <a:off x="10398975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0677E-3F96-4A32-BE0C-A52B5665D869}"/>
              </a:ext>
            </a:extLst>
          </p:cNvPr>
          <p:cNvSpPr txBox="1"/>
          <p:nvPr/>
        </p:nvSpPr>
        <p:spPr>
          <a:xfrm>
            <a:off x="10402714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5D10A6-26A2-4327-A6B5-416A2C9E4755}"/>
              </a:ext>
            </a:extLst>
          </p:cNvPr>
          <p:cNvSpPr txBox="1"/>
          <p:nvPr/>
        </p:nvSpPr>
        <p:spPr>
          <a:xfrm>
            <a:off x="10402179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F1CF25-5CD5-496F-BEAA-9580FDD635D2}"/>
              </a:ext>
            </a:extLst>
          </p:cNvPr>
          <p:cNvSpPr txBox="1"/>
          <p:nvPr/>
        </p:nvSpPr>
        <p:spPr>
          <a:xfrm>
            <a:off x="10405918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06216B-3933-46E0-8D40-7F40C3462C32}"/>
              </a:ext>
            </a:extLst>
          </p:cNvPr>
          <p:cNvSpPr txBox="1"/>
          <p:nvPr/>
        </p:nvSpPr>
        <p:spPr>
          <a:xfrm>
            <a:off x="10401550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7523CF-7C35-4B96-B711-99E356DA0600}"/>
              </a:ext>
            </a:extLst>
          </p:cNvPr>
          <p:cNvSpPr txBox="1"/>
          <p:nvPr/>
        </p:nvSpPr>
        <p:spPr>
          <a:xfrm>
            <a:off x="10405289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E399B53-F5BB-4D5D-AAF8-B0E43AF09CBF}"/>
              </a:ext>
            </a:extLst>
          </p:cNvPr>
          <p:cNvSpPr txBox="1"/>
          <p:nvPr/>
        </p:nvSpPr>
        <p:spPr>
          <a:xfrm>
            <a:off x="10404754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B25047-18F0-4C3F-8E52-C68014D61196}"/>
              </a:ext>
            </a:extLst>
          </p:cNvPr>
          <p:cNvSpPr txBox="1"/>
          <p:nvPr/>
        </p:nvSpPr>
        <p:spPr>
          <a:xfrm>
            <a:off x="10844602" y="47620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3580B5-D035-48E0-9E65-FEBFBD3135ED}"/>
              </a:ext>
            </a:extLst>
          </p:cNvPr>
          <p:cNvSpPr txBox="1"/>
          <p:nvPr/>
        </p:nvSpPr>
        <p:spPr>
          <a:xfrm>
            <a:off x="10848341" y="950706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1C4F59-0646-4750-AD76-D82041315938}"/>
              </a:ext>
            </a:extLst>
          </p:cNvPr>
          <p:cNvSpPr txBox="1"/>
          <p:nvPr/>
        </p:nvSpPr>
        <p:spPr>
          <a:xfrm>
            <a:off x="10847806" y="1475115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4AE87C8-F535-4B6E-ABC2-B8ACCEAFCD6E}"/>
              </a:ext>
            </a:extLst>
          </p:cNvPr>
          <p:cNvSpPr txBox="1"/>
          <p:nvPr/>
        </p:nvSpPr>
        <p:spPr>
          <a:xfrm>
            <a:off x="10851545" y="1949613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ACA1D7-A567-40F4-B4FF-16EED028ABD0}"/>
              </a:ext>
            </a:extLst>
          </p:cNvPr>
          <p:cNvSpPr txBox="1"/>
          <p:nvPr/>
        </p:nvSpPr>
        <p:spPr>
          <a:xfrm>
            <a:off x="10847177" y="2383671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9E98E2-E48B-4019-B1AD-33E1C908F70D}"/>
              </a:ext>
            </a:extLst>
          </p:cNvPr>
          <p:cNvSpPr txBox="1"/>
          <p:nvPr/>
        </p:nvSpPr>
        <p:spPr>
          <a:xfrm>
            <a:off x="10850916" y="2858169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70A7B4-10F2-463B-B3B2-5709DB8322A8}"/>
              </a:ext>
            </a:extLst>
          </p:cNvPr>
          <p:cNvSpPr txBox="1"/>
          <p:nvPr/>
        </p:nvSpPr>
        <p:spPr>
          <a:xfrm>
            <a:off x="10850381" y="338257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B27212-C069-46C8-947C-32DC8A204DD5}"/>
              </a:ext>
            </a:extLst>
          </p:cNvPr>
          <p:cNvSpPr txBox="1"/>
          <p:nvPr/>
        </p:nvSpPr>
        <p:spPr>
          <a:xfrm>
            <a:off x="477151" y="535207"/>
            <a:ext cx="423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 Perform bilinear interpolation to find line begin and end probe height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67B5AE-CD27-4884-8834-4A9D822DA373}"/>
              </a:ext>
            </a:extLst>
          </p:cNvPr>
          <p:cNvSpPr/>
          <p:nvPr/>
        </p:nvSpPr>
        <p:spPr>
          <a:xfrm>
            <a:off x="6664865" y="1940081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9B6DA92-68F7-4C47-9F5B-D6DCF86020EC}"/>
              </a:ext>
            </a:extLst>
          </p:cNvPr>
          <p:cNvSpPr/>
          <p:nvPr/>
        </p:nvSpPr>
        <p:spPr>
          <a:xfrm>
            <a:off x="6900818" y="2062215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F1189BB-0CB2-4CDD-9240-3A67C4389B46}"/>
              </a:ext>
            </a:extLst>
          </p:cNvPr>
          <p:cNvSpPr/>
          <p:nvPr/>
        </p:nvSpPr>
        <p:spPr>
          <a:xfrm>
            <a:off x="7077581" y="2131229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F894EE-288B-42D2-840B-DD5FEEFDC547}"/>
              </a:ext>
            </a:extLst>
          </p:cNvPr>
          <p:cNvSpPr/>
          <p:nvPr/>
        </p:nvSpPr>
        <p:spPr>
          <a:xfrm>
            <a:off x="7518667" y="2382402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20476FC-A1B3-4491-969C-0BC175CCE414}"/>
              </a:ext>
            </a:extLst>
          </p:cNvPr>
          <p:cNvSpPr/>
          <p:nvPr/>
        </p:nvSpPr>
        <p:spPr>
          <a:xfrm>
            <a:off x="7731237" y="2458309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F0091-E596-4EC2-BF43-AC18835D9553}"/>
              </a:ext>
            </a:extLst>
          </p:cNvPr>
          <p:cNvSpPr/>
          <p:nvPr/>
        </p:nvSpPr>
        <p:spPr>
          <a:xfrm>
            <a:off x="6109023" y="1608535"/>
            <a:ext cx="721817" cy="534197"/>
          </a:xfrm>
          <a:prstGeom prst="ellipse">
            <a:avLst/>
          </a:pr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1F4F44-485F-4AB1-90CF-BE4CE47CEA54}"/>
              </a:ext>
            </a:extLst>
          </p:cNvPr>
          <p:cNvCxnSpPr>
            <a:cxnSpLocks/>
          </p:cNvCxnSpPr>
          <p:nvPr/>
        </p:nvCxnSpPr>
        <p:spPr>
          <a:xfrm flipH="1">
            <a:off x="3788144" y="2096762"/>
            <a:ext cx="2807721" cy="2092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36546-43CC-47E4-83FF-5965D1E43766}"/>
              </a:ext>
            </a:extLst>
          </p:cNvPr>
          <p:cNvCxnSpPr>
            <a:cxnSpLocks/>
            <a:stCxn id="5" idx="0"/>
            <a:endCxn id="165" idx="0"/>
          </p:cNvCxnSpPr>
          <p:nvPr/>
        </p:nvCxnSpPr>
        <p:spPr>
          <a:xfrm flipH="1">
            <a:off x="3387211" y="1608535"/>
            <a:ext cx="3082721" cy="53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D0DC34-9387-4CE3-990A-B4E06E5B8F29}"/>
              </a:ext>
            </a:extLst>
          </p:cNvPr>
          <p:cNvCxnSpPr>
            <a:cxnSpLocks/>
          </p:cNvCxnSpPr>
          <p:nvPr/>
        </p:nvCxnSpPr>
        <p:spPr>
          <a:xfrm>
            <a:off x="1610987" y="2269965"/>
            <a:ext cx="0" cy="17970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B78DE26-EDE9-4881-85C7-D9F5D1CD4CDC}"/>
              </a:ext>
            </a:extLst>
          </p:cNvPr>
          <p:cNvCxnSpPr>
            <a:cxnSpLocks/>
          </p:cNvCxnSpPr>
          <p:nvPr/>
        </p:nvCxnSpPr>
        <p:spPr>
          <a:xfrm>
            <a:off x="3177068" y="2269965"/>
            <a:ext cx="0" cy="17970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8E1D4A7-4AD3-4C30-A39C-4842854C0764}"/>
              </a:ext>
            </a:extLst>
          </p:cNvPr>
          <p:cNvCxnSpPr>
            <a:cxnSpLocks/>
          </p:cNvCxnSpPr>
          <p:nvPr/>
        </p:nvCxnSpPr>
        <p:spPr>
          <a:xfrm>
            <a:off x="1225417" y="3961320"/>
            <a:ext cx="248805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9AD803B-D032-41BB-B0BA-A04D82E9F337}"/>
              </a:ext>
            </a:extLst>
          </p:cNvPr>
          <p:cNvCxnSpPr>
            <a:cxnSpLocks/>
          </p:cNvCxnSpPr>
          <p:nvPr/>
        </p:nvCxnSpPr>
        <p:spPr>
          <a:xfrm>
            <a:off x="1177817" y="2497424"/>
            <a:ext cx="248805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C8527A5F-77E9-40D8-8486-A28752025A80}"/>
              </a:ext>
            </a:extLst>
          </p:cNvPr>
          <p:cNvSpPr/>
          <p:nvPr/>
        </p:nvSpPr>
        <p:spPr>
          <a:xfrm>
            <a:off x="1971620" y="2870031"/>
            <a:ext cx="167052" cy="138029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91C868-3BC0-4104-A63B-0B6E933EFEF9}"/>
              </a:ext>
            </a:extLst>
          </p:cNvPr>
          <p:cNvSpPr txBox="1"/>
          <p:nvPr/>
        </p:nvSpPr>
        <p:spPr>
          <a:xfrm>
            <a:off x="1464153" y="2300872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A468DF-9CC1-4D9E-B50A-787AD250B94B}"/>
              </a:ext>
            </a:extLst>
          </p:cNvPr>
          <p:cNvSpPr txBox="1"/>
          <p:nvPr/>
        </p:nvSpPr>
        <p:spPr>
          <a:xfrm>
            <a:off x="1464153" y="3776654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3498E1-E3DF-41F8-95D4-5A27C3597406}"/>
              </a:ext>
            </a:extLst>
          </p:cNvPr>
          <p:cNvSpPr txBox="1"/>
          <p:nvPr/>
        </p:nvSpPr>
        <p:spPr>
          <a:xfrm>
            <a:off x="3027719" y="3758667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CA64A7B-3A00-4095-9BCC-53CD025F2FBE}"/>
              </a:ext>
            </a:extLst>
          </p:cNvPr>
          <p:cNvSpPr txBox="1"/>
          <p:nvPr/>
        </p:nvSpPr>
        <p:spPr>
          <a:xfrm>
            <a:off x="3027719" y="231275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4A959-BF40-436B-8A3A-5A3046604AC7}"/>
              </a:ext>
            </a:extLst>
          </p:cNvPr>
          <p:cNvSpPr txBox="1"/>
          <p:nvPr/>
        </p:nvSpPr>
        <p:spPr>
          <a:xfrm>
            <a:off x="1596454" y="211774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3AFA29-99FE-4AEC-B03F-9E7BD45B8E68}"/>
              </a:ext>
            </a:extLst>
          </p:cNvPr>
          <p:cNvSpPr txBox="1"/>
          <p:nvPr/>
        </p:nvSpPr>
        <p:spPr>
          <a:xfrm>
            <a:off x="1620120" y="359198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E6AC009-3958-4FC9-B3F4-11B6FFDCA45D}"/>
              </a:ext>
            </a:extLst>
          </p:cNvPr>
          <p:cNvSpPr txBox="1"/>
          <p:nvPr/>
        </p:nvSpPr>
        <p:spPr>
          <a:xfrm>
            <a:off x="3184011" y="214258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DB9140-CB65-40F9-B1DA-F833BE827D3A}"/>
              </a:ext>
            </a:extLst>
          </p:cNvPr>
          <p:cNvSpPr txBox="1"/>
          <p:nvPr/>
        </p:nvSpPr>
        <p:spPr>
          <a:xfrm>
            <a:off x="3195470" y="359198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AD8EC6F-EC86-4C40-9858-9080B4CD17E9}"/>
              </a:ext>
            </a:extLst>
          </p:cNvPr>
          <p:cNvSpPr txBox="1"/>
          <p:nvPr/>
        </p:nvSpPr>
        <p:spPr>
          <a:xfrm>
            <a:off x="2058102" y="2598409"/>
            <a:ext cx="40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02E6904-CCCB-4009-A3F0-1A821FED847F}"/>
              </a:ext>
            </a:extLst>
          </p:cNvPr>
          <p:cNvSpPr txBox="1"/>
          <p:nvPr/>
        </p:nvSpPr>
        <p:spPr>
          <a:xfrm>
            <a:off x="280965" y="4385303"/>
            <a:ext cx="449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ABz</a:t>
            </a:r>
            <a:r>
              <a:rPr lang="en-US" sz="1600" i="1" dirty="0"/>
              <a:t> = Az + (</a:t>
            </a:r>
            <a:r>
              <a:rPr lang="en-US" sz="1600" i="1" dirty="0" err="1"/>
              <a:t>Bz</a:t>
            </a:r>
            <a:r>
              <a:rPr lang="en-US" sz="1600" i="1" dirty="0"/>
              <a:t> – Az) * (Ex – Ax) / (Bx – Ax)</a:t>
            </a:r>
          </a:p>
          <a:p>
            <a:pPr algn="ctr"/>
            <a:r>
              <a:rPr lang="en-US" sz="1600" i="1" dirty="0" err="1"/>
              <a:t>CDz</a:t>
            </a:r>
            <a:r>
              <a:rPr lang="en-US" sz="1600" i="1" dirty="0"/>
              <a:t> = </a:t>
            </a:r>
            <a:r>
              <a:rPr lang="en-US" sz="1600" i="1" dirty="0" err="1"/>
              <a:t>Cz</a:t>
            </a:r>
            <a:r>
              <a:rPr lang="en-US" sz="1600" i="1" dirty="0"/>
              <a:t> + (</a:t>
            </a:r>
            <a:r>
              <a:rPr lang="en-US" sz="1600" i="1" dirty="0" err="1"/>
              <a:t>Dz</a:t>
            </a:r>
            <a:r>
              <a:rPr lang="en-US" sz="1600" i="1" dirty="0"/>
              <a:t> – </a:t>
            </a:r>
            <a:r>
              <a:rPr lang="en-US" sz="1600" i="1" dirty="0" err="1"/>
              <a:t>Bz</a:t>
            </a:r>
            <a:r>
              <a:rPr lang="en-US" sz="1600" i="1" dirty="0"/>
              <a:t>) * (Ex – </a:t>
            </a:r>
            <a:r>
              <a:rPr lang="en-US" sz="1600" i="1" dirty="0" err="1"/>
              <a:t>Cx</a:t>
            </a:r>
            <a:r>
              <a:rPr lang="en-US" sz="1600" i="1" dirty="0"/>
              <a:t>) / (Dx – </a:t>
            </a:r>
            <a:r>
              <a:rPr lang="en-US" sz="1600" i="1" dirty="0" err="1"/>
              <a:t>Cx</a:t>
            </a:r>
            <a:r>
              <a:rPr lang="en-US" sz="1600" i="1" dirty="0"/>
              <a:t>)</a:t>
            </a:r>
          </a:p>
          <a:p>
            <a:pPr algn="ctr"/>
            <a:r>
              <a:rPr lang="en-US" sz="1600" i="1" dirty="0" err="1"/>
              <a:t>Ez</a:t>
            </a:r>
            <a:r>
              <a:rPr lang="en-US" sz="1600" i="1" dirty="0"/>
              <a:t> = -0.08 + </a:t>
            </a:r>
            <a:r>
              <a:rPr lang="en-US" sz="1600" i="1" dirty="0" err="1"/>
              <a:t>CDz</a:t>
            </a:r>
            <a:r>
              <a:rPr lang="en-US" sz="1600" i="1" dirty="0"/>
              <a:t> + (</a:t>
            </a:r>
            <a:r>
              <a:rPr lang="en-US" sz="1600" i="1" dirty="0" err="1"/>
              <a:t>ABz</a:t>
            </a:r>
            <a:r>
              <a:rPr lang="en-US" sz="1600" i="1" dirty="0"/>
              <a:t> – </a:t>
            </a:r>
            <a:r>
              <a:rPr lang="en-US" sz="1600" i="1" dirty="0" err="1"/>
              <a:t>CDz</a:t>
            </a:r>
            <a:r>
              <a:rPr lang="en-US" sz="1600" i="1" dirty="0"/>
              <a:t>) * (</a:t>
            </a:r>
            <a:r>
              <a:rPr lang="en-US" sz="1600" i="1" dirty="0" err="1"/>
              <a:t>Ey</a:t>
            </a:r>
            <a:r>
              <a:rPr lang="en-US" sz="1600" i="1" dirty="0"/>
              <a:t> – Cy) / (Ay – Cy)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8218EE6-57EB-4B39-872A-325664691B5C}"/>
              </a:ext>
            </a:extLst>
          </p:cNvPr>
          <p:cNvSpPr txBox="1"/>
          <p:nvPr/>
        </p:nvSpPr>
        <p:spPr>
          <a:xfrm>
            <a:off x="979599" y="5582229"/>
            <a:ext cx="310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Convert the line segments to </a:t>
            </a:r>
            <a:r>
              <a:rPr lang="en-US" sz="2400" dirty="0" err="1"/>
              <a:t>gcode</a:t>
            </a:r>
            <a:endParaRPr lang="en-US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DD043A-9442-4BD1-896F-F828A1B375B5}"/>
              </a:ext>
            </a:extLst>
          </p:cNvPr>
          <p:cNvCxnSpPr>
            <a:cxnSpLocks/>
          </p:cNvCxnSpPr>
          <p:nvPr/>
        </p:nvCxnSpPr>
        <p:spPr>
          <a:xfrm>
            <a:off x="2060165" y="2312758"/>
            <a:ext cx="0" cy="17970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A5F2C-CB47-4183-832C-5550A24BC994}"/>
              </a:ext>
            </a:extLst>
          </p:cNvPr>
          <p:cNvSpPr txBox="1"/>
          <p:nvPr/>
        </p:nvSpPr>
        <p:spPr>
          <a:xfrm>
            <a:off x="1911267" y="2312758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A945AE4-1436-4C32-BE7E-B59D404496FB}"/>
              </a:ext>
            </a:extLst>
          </p:cNvPr>
          <p:cNvSpPr txBox="1"/>
          <p:nvPr/>
        </p:nvSpPr>
        <p:spPr>
          <a:xfrm>
            <a:off x="1911267" y="3791010"/>
            <a:ext cx="3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295B35B-7CE1-4DE1-B188-708F3D7D57F4}"/>
              </a:ext>
            </a:extLst>
          </p:cNvPr>
          <p:cNvSpPr txBox="1"/>
          <p:nvPr/>
        </p:nvSpPr>
        <p:spPr>
          <a:xfrm>
            <a:off x="2004357" y="2110328"/>
            <a:ext cx="52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AE83E9-A199-414A-89D0-1026B896D9F2}"/>
              </a:ext>
            </a:extLst>
          </p:cNvPr>
          <p:cNvSpPr txBox="1"/>
          <p:nvPr/>
        </p:nvSpPr>
        <p:spPr>
          <a:xfrm>
            <a:off x="2084740" y="3575631"/>
            <a:ext cx="58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D7B2C8B-133C-4981-B113-6CC7D724917C}"/>
              </a:ext>
            </a:extLst>
          </p:cNvPr>
          <p:cNvCxnSpPr>
            <a:cxnSpLocks/>
          </p:cNvCxnSpPr>
          <p:nvPr/>
        </p:nvCxnSpPr>
        <p:spPr>
          <a:xfrm>
            <a:off x="2062108" y="2953499"/>
            <a:ext cx="1677225" cy="632776"/>
          </a:xfrm>
          <a:prstGeom prst="line">
            <a:avLst/>
          </a:prstGeom>
          <a:ln w="25400"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1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941</Words>
  <Application>Microsoft Office PowerPoint</Application>
  <PresentationFormat>Widescreen</PresentationFormat>
  <Paragraphs>440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Gerritsen</dc:creator>
  <cp:lastModifiedBy>Tyler Gerritsen</cp:lastModifiedBy>
  <cp:revision>15</cp:revision>
  <cp:lastPrinted>2019-12-11T20:09:30Z</cp:lastPrinted>
  <dcterms:created xsi:type="dcterms:W3CDTF">2019-12-11T15:26:16Z</dcterms:created>
  <dcterms:modified xsi:type="dcterms:W3CDTF">2019-12-11T20:10:57Z</dcterms:modified>
</cp:coreProperties>
</file>