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Oswald"/>
      <p:regular r:id="rId14"/>
      <p:bold r:id="rId15"/>
    </p:embeddedFont>
    <p:embeddedFont>
      <p:font typeface="Average" panose="020B060402020202020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Shape 15"/>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Shape 43"/>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accent3"/>
                </a:solidFill>
                <a:latin typeface="Average"/>
                <a:ea typeface="Average"/>
                <a:cs typeface="Average"/>
                <a:sym typeface="Average"/>
              </a:defRPr>
            </a:lvl1pPr>
            <a:lvl2pPr lvl="1" algn="r">
              <a:spcBef>
                <a:spcPts val="0"/>
              </a:spcBef>
              <a:buNone/>
              <a:defRPr sz="1000">
                <a:solidFill>
                  <a:schemeClr val="accent3"/>
                </a:solidFill>
                <a:latin typeface="Average"/>
                <a:ea typeface="Average"/>
                <a:cs typeface="Average"/>
                <a:sym typeface="Average"/>
              </a:defRPr>
            </a:lvl2pPr>
            <a:lvl3pPr lvl="2" algn="r">
              <a:spcBef>
                <a:spcPts val="0"/>
              </a:spcBef>
              <a:buNone/>
              <a:defRPr sz="1000">
                <a:solidFill>
                  <a:schemeClr val="accent3"/>
                </a:solidFill>
                <a:latin typeface="Average"/>
                <a:ea typeface="Average"/>
                <a:cs typeface="Average"/>
                <a:sym typeface="Average"/>
              </a:defRPr>
            </a:lvl3pPr>
            <a:lvl4pPr lvl="3" algn="r">
              <a:spcBef>
                <a:spcPts val="0"/>
              </a:spcBef>
              <a:buNone/>
              <a:defRPr sz="1000">
                <a:solidFill>
                  <a:schemeClr val="accent3"/>
                </a:solidFill>
                <a:latin typeface="Average"/>
                <a:ea typeface="Average"/>
                <a:cs typeface="Average"/>
                <a:sym typeface="Average"/>
              </a:defRPr>
            </a:lvl4pPr>
            <a:lvl5pPr lvl="4" algn="r">
              <a:spcBef>
                <a:spcPts val="0"/>
              </a:spcBef>
              <a:buNone/>
              <a:defRPr sz="1000">
                <a:solidFill>
                  <a:schemeClr val="accent3"/>
                </a:solidFill>
                <a:latin typeface="Average"/>
                <a:ea typeface="Average"/>
                <a:cs typeface="Average"/>
                <a:sym typeface="Average"/>
              </a:defRPr>
            </a:lvl5pPr>
            <a:lvl6pPr lvl="5" algn="r">
              <a:spcBef>
                <a:spcPts val="0"/>
              </a:spcBef>
              <a:buNone/>
              <a:defRPr sz="1000">
                <a:solidFill>
                  <a:schemeClr val="accent3"/>
                </a:solidFill>
                <a:latin typeface="Average"/>
                <a:ea typeface="Average"/>
                <a:cs typeface="Average"/>
                <a:sym typeface="Average"/>
              </a:defRPr>
            </a:lvl6pPr>
            <a:lvl7pPr lvl="6" algn="r">
              <a:spcBef>
                <a:spcPts val="0"/>
              </a:spcBef>
              <a:buNone/>
              <a:defRPr sz="1000">
                <a:solidFill>
                  <a:schemeClr val="accent3"/>
                </a:solidFill>
                <a:latin typeface="Average"/>
                <a:ea typeface="Average"/>
                <a:cs typeface="Average"/>
                <a:sym typeface="Average"/>
              </a:defRPr>
            </a:lvl7pPr>
            <a:lvl8pPr lvl="7" algn="r">
              <a:spcBef>
                <a:spcPts val="0"/>
              </a:spcBef>
              <a:buNone/>
              <a:defRPr sz="1000">
                <a:solidFill>
                  <a:schemeClr val="accent3"/>
                </a:solidFill>
                <a:latin typeface="Average"/>
                <a:ea typeface="Average"/>
                <a:cs typeface="Average"/>
                <a:sym typeface="Average"/>
              </a:defRPr>
            </a:lvl8pPr>
            <a:lvl9pPr lvl="8" algn="r">
              <a:spcBef>
                <a:spcPts val="0"/>
              </a:spcBef>
              <a:buNone/>
              <a:defRPr sz="1000">
                <a:solidFill>
                  <a:schemeClr val="accent3"/>
                </a:solidFill>
                <a:latin typeface="Average"/>
                <a:ea typeface="Average"/>
                <a:cs typeface="Average"/>
                <a:sym typeface="Average"/>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CI101 - Mini Project 1</a:t>
            </a:r>
            <a:endParaRPr/>
          </a:p>
        </p:txBody>
      </p:sp>
      <p:sp>
        <p:nvSpPr>
          <p:cNvPr id="60" name="Shape 60"/>
          <p:cNvSpPr txBox="1">
            <a:spLocks noGrp="1"/>
          </p:cNvSpPr>
          <p:nvPr>
            <p:ph type="subTitle" idx="1"/>
          </p:nvPr>
        </p:nvSpPr>
        <p:spPr>
          <a:xfrm>
            <a:off x="53525" y="3174875"/>
            <a:ext cx="90300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By James Beck McGovern, Tyler Daniel, Khemsang Chemjong and C. S. Bartels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Suggestions of code to reach higher grades (2):</a:t>
            </a:r>
            <a:endParaRPr/>
          </a:p>
        </p:txBody>
      </p:sp>
      <p:sp>
        <p:nvSpPr>
          <p:cNvPr id="117" name="Shape 117"/>
          <p:cNvSpPr txBox="1">
            <a:spLocks noGrp="1"/>
          </p:cNvSpPr>
          <p:nvPr>
            <p:ph type="body" idx="1"/>
          </p:nvPr>
        </p:nvSpPr>
        <p:spPr>
          <a:xfrm>
            <a:off x="311700" y="1152475"/>
            <a:ext cx="8520600" cy="180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Indent the code by two spaces inside each ‘{ }’, presumably by doing:</a:t>
            </a:r>
            <a:endParaRPr/>
          </a:p>
          <a:p>
            <a:pPr marL="457200" lvl="0" indent="-342900" rtl="0">
              <a:spcBef>
                <a:spcPts val="1600"/>
              </a:spcBef>
              <a:spcAft>
                <a:spcPts val="0"/>
              </a:spcAft>
              <a:buSzPts val="1800"/>
              <a:buChar char="●"/>
            </a:pPr>
            <a:r>
              <a:rPr lang="en-GB"/>
              <a:t>Using a switch statement</a:t>
            </a:r>
            <a:endParaRPr/>
          </a:p>
          <a:p>
            <a:pPr marL="457200" lvl="0" indent="-342900" rtl="0">
              <a:spcBef>
                <a:spcPts val="0"/>
              </a:spcBef>
              <a:spcAft>
                <a:spcPts val="0"/>
              </a:spcAft>
              <a:buSzPts val="1800"/>
              <a:buChar char="●"/>
            </a:pPr>
            <a:r>
              <a:rPr lang="en-GB"/>
              <a:t>Using ‘input java.util.regex’ which would identify specific characters inside the string, and would easily allow the addition of two spaces inside the  ‘{ }’ block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233150" y="2285400"/>
            <a:ext cx="806683"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Fin.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19775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Our Program:</a:t>
            </a:r>
            <a:endParaRPr/>
          </a:p>
        </p:txBody>
      </p:sp>
      <p:sp>
        <p:nvSpPr>
          <p:cNvPr id="66" name="Shape 66"/>
          <p:cNvSpPr txBox="1">
            <a:spLocks noGrp="1"/>
          </p:cNvSpPr>
          <p:nvPr>
            <p:ph type="body" idx="1"/>
          </p:nvPr>
        </p:nvSpPr>
        <p:spPr>
          <a:xfrm>
            <a:off x="311700" y="711200"/>
            <a:ext cx="8520600" cy="96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The task was to create a program which would indent a set of code, below is our result. As you can see, we were successful in our endeavour.</a:t>
            </a:r>
            <a:endParaRPr/>
          </a:p>
          <a:p>
            <a:pPr marL="0" lvl="0" indent="0">
              <a:spcBef>
                <a:spcPts val="1600"/>
              </a:spcBef>
              <a:spcAft>
                <a:spcPts val="1600"/>
              </a:spcAft>
              <a:buNone/>
            </a:pPr>
            <a:endParaRPr/>
          </a:p>
        </p:txBody>
      </p:sp>
      <p:pic>
        <p:nvPicPr>
          <p:cNvPr id="67" name="Shape 67"/>
          <p:cNvPicPr preferRelativeResize="0"/>
          <p:nvPr/>
        </p:nvPicPr>
        <p:blipFill>
          <a:blip r:embed="rId3">
            <a:alphaModFix/>
          </a:blip>
          <a:stretch>
            <a:fillRect/>
          </a:stretch>
        </p:blipFill>
        <p:spPr>
          <a:xfrm>
            <a:off x="1932725" y="1452350"/>
            <a:ext cx="5278575" cy="3548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133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Why we believe that our program is deserving of a C grade:</a:t>
            </a:r>
            <a:endParaRPr/>
          </a:p>
        </p:txBody>
      </p:sp>
      <p:sp>
        <p:nvSpPr>
          <p:cNvPr id="73" name="Shape 73"/>
          <p:cNvSpPr txBox="1">
            <a:spLocks noGrp="1"/>
          </p:cNvSpPr>
          <p:nvPr>
            <p:ph type="body" idx="1"/>
          </p:nvPr>
        </p:nvSpPr>
        <p:spPr>
          <a:xfrm>
            <a:off x="311700" y="1134650"/>
            <a:ext cx="8520600" cy="3902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We believe we have not only met ‘D’ grade criteria, but ‘C’ grade criteria as well:</a:t>
            </a:r>
            <a:endParaRPr/>
          </a:p>
          <a:p>
            <a:pPr marL="0" lvl="0" indent="0">
              <a:spcBef>
                <a:spcPts val="1600"/>
              </a:spcBef>
              <a:spcAft>
                <a:spcPts val="0"/>
              </a:spcAft>
              <a:buNone/>
            </a:pPr>
            <a:r>
              <a:rPr lang="en-GB"/>
              <a:t>We have succeeded in, these tasks for ‘D’ grade:</a:t>
            </a:r>
            <a:endParaRPr/>
          </a:p>
          <a:p>
            <a:pPr marL="457200" lvl="0" indent="-342900" rtl="0">
              <a:spcBef>
                <a:spcPts val="1600"/>
              </a:spcBef>
              <a:spcAft>
                <a:spcPts val="0"/>
              </a:spcAft>
              <a:buSzPts val="1800"/>
              <a:buChar char="●"/>
            </a:pPr>
            <a:r>
              <a:rPr lang="en-GB"/>
              <a:t>Indenting all ‘//’ comments in a program, so that all comments appear vertically underneath each other</a:t>
            </a:r>
            <a:endParaRPr/>
          </a:p>
          <a:p>
            <a:pPr marL="457200" lvl="0" indent="-342900" rtl="0">
              <a:spcBef>
                <a:spcPts val="0"/>
              </a:spcBef>
              <a:spcAft>
                <a:spcPts val="0"/>
              </a:spcAft>
              <a:buSzPts val="1800"/>
              <a:buChar char="●"/>
            </a:pPr>
            <a:r>
              <a:rPr lang="en-GB"/>
              <a:t>The contents of the line are not changed</a:t>
            </a:r>
            <a:endParaRPr/>
          </a:p>
          <a:p>
            <a:pPr marL="457200" lvl="0" indent="-342900" rtl="0">
              <a:spcBef>
                <a:spcPts val="0"/>
              </a:spcBef>
              <a:spcAft>
                <a:spcPts val="0"/>
              </a:spcAft>
              <a:buSzPts val="1800"/>
              <a:buChar char="●"/>
            </a:pPr>
            <a:r>
              <a:rPr lang="en-GB"/>
              <a:t>All non-significant spaces have been removed</a:t>
            </a:r>
            <a:endParaRPr/>
          </a:p>
          <a:p>
            <a:pPr marL="0" lvl="0" indent="0">
              <a:spcBef>
                <a:spcPts val="1600"/>
              </a:spcBef>
              <a:spcAft>
                <a:spcPts val="0"/>
              </a:spcAft>
              <a:buNone/>
            </a:pPr>
            <a:r>
              <a:rPr lang="en-GB"/>
              <a:t>We have succeeded in, these tasks for ‘C’ grade:</a:t>
            </a:r>
            <a:endParaRPr/>
          </a:p>
          <a:p>
            <a:pPr marL="457200" lvl="0" indent="-342900" rtl="0">
              <a:spcBef>
                <a:spcPts val="1600"/>
              </a:spcBef>
              <a:spcAft>
                <a:spcPts val="0"/>
              </a:spcAft>
              <a:buSzPts val="1800"/>
              <a:buChar char="●"/>
            </a:pPr>
            <a:r>
              <a:rPr lang="en-GB"/>
              <a:t>Allowing blank java strings. i.e. Having a ‘//’ comment but no Java code before this.</a:t>
            </a:r>
            <a:endParaRPr/>
          </a:p>
          <a:p>
            <a:pPr marL="0" lvl="0" indent="0" rtl="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Evidence for a C grade</a:t>
            </a:r>
            <a:endParaRPr/>
          </a:p>
        </p:txBody>
      </p:sp>
      <p:pic>
        <p:nvPicPr>
          <p:cNvPr id="79" name="Shape 79"/>
          <p:cNvPicPr preferRelativeResize="0"/>
          <p:nvPr/>
        </p:nvPicPr>
        <p:blipFill>
          <a:blip r:embed="rId3">
            <a:alphaModFix/>
          </a:blip>
          <a:stretch>
            <a:fillRect/>
          </a:stretch>
        </p:blipFill>
        <p:spPr>
          <a:xfrm>
            <a:off x="3746350" y="844950"/>
            <a:ext cx="5305474" cy="4113075"/>
          </a:xfrm>
          <a:prstGeom prst="rect">
            <a:avLst/>
          </a:prstGeom>
          <a:noFill/>
          <a:ln>
            <a:noFill/>
          </a:ln>
        </p:spPr>
      </p:pic>
      <p:pic>
        <p:nvPicPr>
          <p:cNvPr id="80" name="Shape 80"/>
          <p:cNvPicPr preferRelativeResize="0"/>
          <p:nvPr/>
        </p:nvPicPr>
        <p:blipFill rotWithShape="1">
          <a:blip r:embed="rId4">
            <a:alphaModFix/>
          </a:blip>
          <a:srcRect l="990" r="-989"/>
          <a:stretch/>
        </p:blipFill>
        <p:spPr>
          <a:xfrm>
            <a:off x="130850" y="1341375"/>
            <a:ext cx="3615500" cy="3120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Ensuring the program worked</a:t>
            </a:r>
            <a:endParaRPr/>
          </a:p>
        </p:txBody>
      </p:sp>
      <p:sp>
        <p:nvSpPr>
          <p:cNvPr id="86" name="Shape 8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Firstly, we created pseudo code for the main logic of the program to make sure that we had a concrete understanding of what we needed to achieve.</a:t>
            </a:r>
            <a:endParaRPr/>
          </a:p>
          <a:p>
            <a:pPr marL="0" lvl="0" indent="0">
              <a:spcBef>
                <a:spcPts val="1600"/>
              </a:spcBef>
              <a:spcAft>
                <a:spcPts val="0"/>
              </a:spcAft>
              <a:buNone/>
            </a:pPr>
            <a:r>
              <a:rPr lang="en-GB"/>
              <a:t>Once the code was implemented and each method required was complete we ensured the program worked by testing it after each addition/change was made.</a:t>
            </a:r>
            <a:endParaRPr/>
          </a:p>
          <a:p>
            <a:pPr marL="0" lvl="0" indent="0">
              <a:spcBef>
                <a:spcPts val="1600"/>
              </a:spcBef>
              <a:spcAft>
                <a:spcPts val="0"/>
              </a:spcAft>
              <a:buNone/>
            </a:pPr>
            <a:r>
              <a:rPr lang="en-GB"/>
              <a:t>We did this until we had the minimum outcome required and worked our way from there.</a:t>
            </a:r>
            <a:endParaRPr/>
          </a:p>
          <a:p>
            <a:pPr marL="0" lvl="0" indent="0">
              <a:spcBef>
                <a:spcPts val="1600"/>
              </a:spcBef>
              <a:spcAft>
                <a:spcPts val="1600"/>
              </a:spcAft>
              <a:buNone/>
            </a:pPr>
            <a:r>
              <a:rPr lang="en-GB"/>
              <a:t>Testing was a significant part in this process as without it we wouldn’t know which areas to change.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What did we learn?</a:t>
            </a:r>
            <a:endParaRPr/>
          </a:p>
        </p:txBody>
      </p:sp>
      <p:sp>
        <p:nvSpPr>
          <p:cNvPr id="92" name="Shape 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We learnt many things during the creation of this program. The bulk of which was to make sure that we understand what is being asked of us before attempting to write the program. This way it makes writing the actual program a lot easier.</a:t>
            </a:r>
            <a:endParaRPr/>
          </a:p>
          <a:p>
            <a:pPr marL="0" lvl="0" indent="0">
              <a:spcBef>
                <a:spcPts val="1600"/>
              </a:spcBef>
              <a:spcAft>
                <a:spcPts val="0"/>
              </a:spcAft>
              <a:buNone/>
            </a:pPr>
            <a:r>
              <a:rPr lang="en-GB"/>
              <a:t>Furthermore, we learnt more about how class can call each other and how methods are linked.</a:t>
            </a:r>
            <a:endParaRPr/>
          </a:p>
          <a:p>
            <a:pPr marL="0" lvl="0" indent="0">
              <a:spcBef>
                <a:spcPts val="1600"/>
              </a:spcBef>
              <a:spcAft>
                <a:spcPts val="1600"/>
              </a:spcAft>
              <a:buNone/>
            </a:pPr>
            <a:r>
              <a:rPr lang="en-GB"/>
              <a:t>Basing off this, an object oriented approach helped somewhat with the program as it allowed for different classes and methods to link together and make the individual code in each method shorter than it would otherwise be.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22217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UML Diagram</a:t>
            </a:r>
            <a:endParaRPr/>
          </a:p>
        </p:txBody>
      </p:sp>
      <p:pic>
        <p:nvPicPr>
          <p:cNvPr id="98" name="Shape 98"/>
          <p:cNvPicPr preferRelativeResize="0"/>
          <p:nvPr/>
        </p:nvPicPr>
        <p:blipFill>
          <a:blip r:embed="rId3">
            <a:alphaModFix/>
          </a:blip>
          <a:stretch>
            <a:fillRect/>
          </a:stretch>
        </p:blipFill>
        <p:spPr>
          <a:xfrm>
            <a:off x="839800" y="946425"/>
            <a:ext cx="7464400" cy="405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27565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What we could have done but did not do to improve our program to reach higher grades:</a:t>
            </a:r>
            <a:endParaRPr/>
          </a:p>
        </p:txBody>
      </p:sp>
      <p:sp>
        <p:nvSpPr>
          <p:cNvPr id="104" name="Shape 104"/>
          <p:cNvSpPr txBox="1">
            <a:spLocks noGrp="1"/>
          </p:cNvSpPr>
          <p:nvPr>
            <p:ph type="body" idx="1"/>
          </p:nvPr>
        </p:nvSpPr>
        <p:spPr>
          <a:xfrm>
            <a:off x="311700" y="1473400"/>
            <a:ext cx="8520600" cy="252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Unfortunately, we were unable to reach the ‘B’, ‘A’ and ‘A*’ grades, this is because we did not:</a:t>
            </a:r>
            <a:endParaRPr/>
          </a:p>
          <a:p>
            <a:pPr marL="457200" lvl="0" indent="-342900" rtl="0">
              <a:spcBef>
                <a:spcPts val="1600"/>
              </a:spcBef>
              <a:spcAft>
                <a:spcPts val="0"/>
              </a:spcAft>
              <a:buSzPts val="1800"/>
              <a:buChar char="●"/>
            </a:pPr>
            <a:r>
              <a:rPr lang="en-GB"/>
              <a:t>Allow for the character pair ‘//’ to occur within a string and also within a ‘//’ comment</a:t>
            </a:r>
            <a:endParaRPr/>
          </a:p>
          <a:p>
            <a:pPr marL="457200" lvl="0" indent="-342900" rtl="0">
              <a:spcBef>
                <a:spcPts val="0"/>
              </a:spcBef>
              <a:spcAft>
                <a:spcPts val="0"/>
              </a:spcAft>
              <a:buSzPts val="1800"/>
              <a:buChar char="●"/>
            </a:pPr>
            <a:r>
              <a:rPr lang="en-GB"/>
              <a:t>Correctly indent the Java Programme so that the code inside each ‘{ }’ block is indented by two spaces and further adjust for a potential position change of the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Suggestions of code to reach higher grades:</a:t>
            </a:r>
            <a:endParaRPr/>
          </a:p>
        </p:txBody>
      </p:sp>
      <p:sp>
        <p:nvSpPr>
          <p:cNvPr id="110" name="Shape 110"/>
          <p:cNvSpPr txBox="1">
            <a:spLocks noGrp="1"/>
          </p:cNvSpPr>
          <p:nvPr>
            <p:ph type="body" idx="1"/>
          </p:nvPr>
        </p:nvSpPr>
        <p:spPr>
          <a:xfrm>
            <a:off x="311700" y="1152475"/>
            <a:ext cx="8520600" cy="2128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Although previously unable to reach grades higher than ‘C’ below are our ideas of which could have possibly fulfilled the requirements for ‘B’, ‘A’ and ‘A*’ grades. </a:t>
            </a:r>
            <a:endParaRPr/>
          </a:p>
          <a:p>
            <a:pPr marL="0" lvl="0" indent="0" rtl="0">
              <a:spcBef>
                <a:spcPts val="1600"/>
              </a:spcBef>
              <a:spcAft>
                <a:spcPts val="0"/>
              </a:spcAft>
              <a:buNone/>
            </a:pPr>
            <a:r>
              <a:rPr lang="en-GB"/>
              <a:t>Add character pairs throughout the string, presumably by using:</a:t>
            </a:r>
            <a:endParaRPr/>
          </a:p>
          <a:p>
            <a:pPr marL="457200" lvl="0" indent="-342900" rtl="0">
              <a:spcBef>
                <a:spcPts val="1600"/>
              </a:spcBef>
              <a:spcAft>
                <a:spcPts val="0"/>
              </a:spcAft>
              <a:buSzPts val="1800"/>
              <a:buChar char="●"/>
            </a:pPr>
            <a:r>
              <a:rPr lang="en-GB"/>
              <a:t>Nested if statements</a:t>
            </a:r>
            <a:endParaRPr/>
          </a:p>
          <a:p>
            <a:pPr marL="457200" lvl="0" indent="-342900" rtl="0">
              <a:spcBef>
                <a:spcPts val="0"/>
              </a:spcBef>
              <a:spcAft>
                <a:spcPts val="0"/>
              </a:spcAft>
              <a:buSzPts val="1800"/>
              <a:buChar char="●"/>
            </a:pPr>
            <a:r>
              <a:rPr lang="en-GB"/>
              <a:t>Counts to identify how many ‘/’ used in the string</a:t>
            </a:r>
            <a:endParaRPr/>
          </a:p>
          <a:p>
            <a:pPr marL="0" lvl="0" indent="0" rtl="0">
              <a:spcBef>
                <a:spcPts val="1600"/>
              </a:spcBef>
              <a:spcAft>
                <a:spcPts val="0"/>
              </a:spcAft>
              <a:buNone/>
            </a:pPr>
            <a:r>
              <a:rPr lang="en-GB"/>
              <a:t>Potential Pseudo Code:</a:t>
            </a:r>
            <a:endParaRPr/>
          </a:p>
          <a:p>
            <a:pPr marL="0" lvl="0" indent="0" rtl="0">
              <a:spcBef>
                <a:spcPts val="1600"/>
              </a:spcBef>
              <a:spcAft>
                <a:spcPts val="1600"/>
              </a:spcAft>
              <a:buNone/>
            </a:pPr>
            <a:endParaRPr/>
          </a:p>
        </p:txBody>
      </p:sp>
      <p:pic>
        <p:nvPicPr>
          <p:cNvPr id="111" name="Shape 111"/>
          <p:cNvPicPr preferRelativeResize="0"/>
          <p:nvPr/>
        </p:nvPicPr>
        <p:blipFill rotWithShape="1">
          <a:blip r:embed="rId3">
            <a:alphaModFix/>
          </a:blip>
          <a:srcRect t="17865" b="8338"/>
          <a:stretch/>
        </p:blipFill>
        <p:spPr>
          <a:xfrm>
            <a:off x="2757200" y="3280675"/>
            <a:ext cx="3369650" cy="167735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606</Words>
  <Application>Microsoft Office PowerPoint</Application>
  <PresentationFormat>On-screen Show (16:9)</PresentationFormat>
  <Paragraphs>38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Oswald</vt:lpstr>
      <vt:lpstr>Average</vt:lpstr>
      <vt:lpstr>Arial</vt:lpstr>
      <vt:lpstr>Slate</vt:lpstr>
      <vt:lpstr>CI101 - Mini Project 1</vt:lpstr>
      <vt:lpstr>Our Program:</vt:lpstr>
      <vt:lpstr>Why we believe that our program is deserving of a C grade:</vt:lpstr>
      <vt:lpstr>Evidence for a C grade</vt:lpstr>
      <vt:lpstr>Ensuring the program worked</vt:lpstr>
      <vt:lpstr>What did we learn?</vt:lpstr>
      <vt:lpstr>UML Diagram</vt:lpstr>
      <vt:lpstr>What we could have done but did not do to improve our program to reach higher grades:</vt:lpstr>
      <vt:lpstr>Suggestions of code to reach higher grades:</vt:lpstr>
      <vt:lpstr>Suggestions of code to reach higher grades (2):</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CI101 - Mini Project 1</dc:title>
  <cp:lastModifiedBy>James McGovern</cp:lastModifiedBy>
  <cp:revision>1</cp:revision>
  <dcterms:modified xsi:type="dcterms:W3CDTF">2018-02-02T16:35:56Z</dcterms:modified>
</cp:coreProperties>
</file>