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quickStyle3.xml" ContentType="application/vnd.openxmlformats-officedocument.drawingml.diagramStyle+xml"/>
  <Override PartName="/ppt/diagrams/colors2.xml" ContentType="application/vnd.openxmlformats-officedocument.drawingml.diagramColors+xml"/>
  <Override PartName="/ppt/diagrams/_rels/drawing5.xml.rels" ContentType="application/vnd.openxmlformats-package.relationships+xml"/>
  <Override PartName="/ppt/diagrams/_rels/drawing2.xml.rels" ContentType="application/vnd.openxmlformats-package.relationships+xml"/>
  <Override PartName="/ppt/diagrams/_rels/data5.xml.rels" ContentType="application/vnd.openxmlformats-package.relationships+xml"/>
  <Override PartName="/ppt/diagrams/_rels/data2.xml.rels" ContentType="application/vnd.openxmlformats-package.relationships+xml"/>
  <Override PartName="/ppt/diagrams/data3.xml" ContentType="application/vnd.openxmlformats-officedocument.drawingml.diagramData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colors1.xml" ContentType="application/vnd.openxmlformats-officedocument.drawingml.diagramColors+xml"/>
  <Override PartName="/ppt/diagrams/layout3.xml" ContentType="application/vnd.openxmlformats-officedocument.drawingml.diagramLayout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drawing5.xml" ContentType="application/vnd.ms-office.drawingml.diagramDrawing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layout5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4.xml" ContentType="application/vnd.ms-office.drawingml.diagramDrawing+xml"/>
  <Override PartName="/ppt/diagrams/quickStyle5.xml" ContentType="application/vnd.openxmlformats-officedocument.drawingml.diagramStyle+xml"/>
  <Override PartName="/ppt/diagrams/colors4.xml" ContentType="application/vnd.openxmlformats-officedocument.drawingml.diagramColors+xml"/>
  <Override PartName="/ppt/diagrams/layout4.xml" ContentType="application/vnd.openxmlformats-officedocument.drawingml.diagramLayout+xml"/>
  <Override PartName="/ppt/diagrams/drawing3.xml" ContentType="application/vnd.ms-office.drawingml.diagramDrawing+xml"/>
  <Override PartName="/ppt/diagrams/quickStyle4.xml" ContentType="application/vnd.openxmlformats-officedocument.drawingml.diagramStyle+xml"/>
  <Override PartName="/ppt/diagrams/colors3.xml" ContentType="application/vnd.openxmlformats-officedocument.drawingml.diagramColor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media/image1.png" ContentType="image/png"/>
  <Override PartName="/ppt/media/OOXDiagramDrawingRels2_5.svg" ContentType="image/svg"/>
  <Override PartName="/ppt/media/OOXDiagramDataRels5_1.svg" ContentType="image/svg"/>
  <Override PartName="/ppt/media/OOXDiagramDrawingRels2_3.svg" ContentType="image/svg"/>
  <Override PartName="/ppt/media/image4.png" ContentType="image/png"/>
  <Override PartName="/ppt/media/OOXDiagramDrawingRels2_2.png" ContentType="image/png"/>
  <Override PartName="/ppt/media/OOXDiagramDrawingRels2_4.png" ContentType="image/png"/>
  <Override PartName="/ppt/media/OOXDiagramDataRels5_0.png" ContentType="image/png"/>
  <Override PartName="/ppt/media/OOXDiagramDrawingRels2_1.svg" ContentType="image/svg"/>
  <Override PartName="/ppt/media/image2.png" ContentType="image/png"/>
  <Override PartName="/ppt/media/OOXDiagramDrawingRels2_0.png" ContentType="image/png"/>
  <Override PartName="/ppt/media/OOXDiagramDataRels5_5.svg" ContentType="image/svg"/>
  <Override PartName="/ppt/media/OOXDiagramDataRels2_5.svg" ContentType="image/svg"/>
  <Override PartName="/ppt/media/OOXDiagramDataRels2_3.svg" ContentType="image/svg"/>
  <Override PartName="/ppt/media/OOXDiagramDrawingRels5_5.svg" ContentType="image/svg"/>
  <Override PartName="/ppt/media/image3.png" ContentType="image/png"/>
  <Override PartName="/ppt/media/OOXDiagramDrawingRels5_1.svg" ContentType="image/svg"/>
  <Override PartName="/ppt/media/OOXDiagramDrawingRels5_0.png" ContentType="image/png"/>
  <Override PartName="/ppt/media/OOXDiagramDataRels5_4.png" ContentType="image/png"/>
  <Override PartName="/ppt/media/OOXDiagramDataRels5_3.svg" ContentType="image/svg"/>
  <Override PartName="/ppt/media/OOXDiagramDataRels5_2.png" ContentType="image/png"/>
  <Override PartName="/ppt/media/OOXDiagramDrawingRels5_2.png" ContentType="image/png"/>
  <Override PartName="/ppt/media/OOXDiagramDataRels2_0.png" ContentType="image/png"/>
  <Override PartName="/ppt/media/OOXDiagramDrawingRels5_3.svg" ContentType="image/svg"/>
  <Override PartName="/ppt/media/OOXDiagramDataRels2_1.svg" ContentType="image/svg"/>
  <Override PartName="/ppt/media/OOXDiagramDataRels2_4.png" ContentType="image/png"/>
  <Override PartName="/ppt/media/OOXDiagramDrawingRels5_4.png" ContentType="image/png"/>
  <Override PartName="/ppt/media/OOXDiagramDataRels2_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presProps" Target="presProps.xml"/>
</Relationships>
</file>

<file path=ppt/diagrams/_rels/data2.xml.rels><?xml version="1.0" encoding="UTF-8"?>
<Relationships xmlns="http://schemas.openxmlformats.org/package/2006/relationships"><Relationship Id="rId1" Type="http://schemas.openxmlformats.org/officeDocument/2006/relationships/image" Target="../media/OOXDiagramDataRels2_0.png"/><Relationship Id="rId2" Type="http://schemas.openxmlformats.org/officeDocument/2006/relationships/image" Target="../media/OOXDiagramDataRels2_1.svg"/><Relationship Id="rId3" Type="http://schemas.openxmlformats.org/officeDocument/2006/relationships/image" Target="../media/OOXDiagramDataRels2_2.png"/><Relationship Id="rId4" Type="http://schemas.openxmlformats.org/officeDocument/2006/relationships/image" Target="../media/OOXDiagramDataRels2_3.svg"/><Relationship Id="rId5" Type="http://schemas.openxmlformats.org/officeDocument/2006/relationships/image" Target="../media/OOXDiagramDataRels2_4.png"/><Relationship Id="rId6" Type="http://schemas.openxmlformats.org/officeDocument/2006/relationships/image" Target="../media/OOXDiagramDataRels2_5.svg"/>
</Relationships>
</file>

<file path=ppt/diagrams/_rels/data5.xml.rels><?xml version="1.0" encoding="UTF-8"?>
<Relationships xmlns="http://schemas.openxmlformats.org/package/2006/relationships"><Relationship Id="rId1" Type="http://schemas.openxmlformats.org/officeDocument/2006/relationships/image" Target="../media/OOXDiagramDataRels5_0.png"/><Relationship Id="rId2" Type="http://schemas.openxmlformats.org/officeDocument/2006/relationships/image" Target="../media/OOXDiagramDataRels5_1.svg"/><Relationship Id="rId3" Type="http://schemas.openxmlformats.org/officeDocument/2006/relationships/image" Target="../media/OOXDiagramDataRels5_2.png"/><Relationship Id="rId4" Type="http://schemas.openxmlformats.org/officeDocument/2006/relationships/image" Target="../media/OOXDiagramDataRels5_3.svg"/><Relationship Id="rId5" Type="http://schemas.openxmlformats.org/officeDocument/2006/relationships/image" Target="../media/OOXDiagramDataRels5_4.png"/><Relationship Id="rId6" Type="http://schemas.openxmlformats.org/officeDocument/2006/relationships/image" Target="../media/OOXDiagramDataRels5_5.svg"/>
</Relationships>
</file>

<file path=ppt/diagrams/_rels/drawing2.xml.rels><?xml version="1.0" encoding="UTF-8"?>
<Relationships xmlns="http://schemas.openxmlformats.org/package/2006/relationships"><Relationship Id="rId1" Type="http://schemas.openxmlformats.org/officeDocument/2006/relationships/image" Target="../media/OOXDiagramDrawingRels2_0.png"/><Relationship Id="rId2" Type="http://schemas.openxmlformats.org/officeDocument/2006/relationships/image" Target="../media/OOXDiagramDrawingRels2_1.svg"/><Relationship Id="rId3" Type="http://schemas.openxmlformats.org/officeDocument/2006/relationships/image" Target="../media/OOXDiagramDrawingRels2_2.png"/><Relationship Id="rId4" Type="http://schemas.openxmlformats.org/officeDocument/2006/relationships/image" Target="../media/OOXDiagramDrawingRels2_3.svg"/><Relationship Id="rId5" Type="http://schemas.openxmlformats.org/officeDocument/2006/relationships/image" Target="../media/OOXDiagramDrawingRels2_4.png"/><Relationship Id="rId6" Type="http://schemas.openxmlformats.org/officeDocument/2006/relationships/image" Target="../media/OOXDiagramDrawingRels2_5.svg"/>
</Relationships>
</file>

<file path=ppt/diagrams/_rels/drawing5.xml.rels><?xml version="1.0" encoding="UTF-8"?>
<Relationships xmlns="http://schemas.openxmlformats.org/package/2006/relationships"><Relationship Id="rId1" Type="http://schemas.openxmlformats.org/officeDocument/2006/relationships/image" Target="../media/OOXDiagramDrawingRels5_0.png"/><Relationship Id="rId2" Type="http://schemas.openxmlformats.org/officeDocument/2006/relationships/image" Target="../media/OOXDiagramDrawingRels5_1.svg"/><Relationship Id="rId3" Type="http://schemas.openxmlformats.org/officeDocument/2006/relationships/image" Target="../media/OOXDiagramDrawingRels5_2.png"/><Relationship Id="rId4" Type="http://schemas.openxmlformats.org/officeDocument/2006/relationships/image" Target="../media/OOXDiagramDrawingRels5_3.svg"/><Relationship Id="rId5" Type="http://schemas.openxmlformats.org/officeDocument/2006/relationships/image" Target="../media/OOXDiagramDrawingRels5_4.png"/><Relationship Id="rId6" Type="http://schemas.openxmlformats.org/officeDocument/2006/relationships/image" Target="../media/OOXDiagramDrawingRels5_5.sv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0EB3F-6932-48A1-B229-ECEF3D675408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AA401CF5-5074-4EB9-8A8C-4135C5FD5AF9}">
      <dgm:prSet/>
      <dgm:spPr/>
      <dgm:t>
        <a:bodyPr/>
        <a:lstStyle/>
        <a:p>
          <a:r>
            <a:rPr lang="es-AR" dirty="0"/>
            <a:t>La capa de red se encarga de llevar los paquetes todo el camino, desde el origen hasta el destino. </a:t>
          </a:r>
          <a:endParaRPr lang="en-US" dirty="0"/>
        </a:p>
      </dgm:t>
    </dgm:pt>
    <dgm:pt modelId="{A0326513-E7B8-44C3-A31B-830CEDB0F4F4}" type="parTrans" cxnId="{9CCB467F-0BF4-4B00-9AD2-584AC9F71625}">
      <dgm:prSet/>
      <dgm:spPr/>
      <dgm:t>
        <a:bodyPr/>
        <a:lstStyle/>
        <a:p>
          <a:endParaRPr lang="en-US"/>
        </a:p>
      </dgm:t>
    </dgm:pt>
    <dgm:pt modelId="{A6806AA4-5CEB-4030-8BB8-31D292FF75F6}" type="sibTrans" cxnId="{9CCB467F-0BF4-4B00-9AD2-584AC9F71625}">
      <dgm:prSet/>
      <dgm:spPr/>
      <dgm:t>
        <a:bodyPr/>
        <a:lstStyle/>
        <a:p>
          <a:endParaRPr lang="en-US"/>
        </a:p>
      </dgm:t>
    </dgm:pt>
    <dgm:pt modelId="{5D4C8A3E-4A48-47B5-85E9-4BEF6BECE811}">
      <dgm:prSet/>
      <dgm:spPr/>
      <dgm:t>
        <a:bodyPr/>
        <a:lstStyle/>
        <a:p>
          <a:r>
            <a:rPr lang="es-AR"/>
            <a:t>Puede ser necesario realizar muchos saltos en el camino por enrutadores intermedios</a:t>
          </a:r>
          <a:endParaRPr lang="en-US"/>
        </a:p>
      </dgm:t>
    </dgm:pt>
    <dgm:pt modelId="{72070689-8A93-4D42-AC87-8DA24332A506}" type="parTrans" cxnId="{A9D3D0EE-4CD1-48BB-8F6D-B7722DC57C3C}">
      <dgm:prSet/>
      <dgm:spPr/>
      <dgm:t>
        <a:bodyPr/>
        <a:lstStyle/>
        <a:p>
          <a:endParaRPr lang="en-US"/>
        </a:p>
      </dgm:t>
    </dgm:pt>
    <dgm:pt modelId="{A3DB5EBA-FA7B-46FB-A53B-A53CBE59B717}" type="sibTrans" cxnId="{A9D3D0EE-4CD1-48BB-8F6D-B7722DC57C3C}">
      <dgm:prSet/>
      <dgm:spPr/>
      <dgm:t>
        <a:bodyPr/>
        <a:lstStyle/>
        <a:p>
          <a:endParaRPr lang="en-US"/>
        </a:p>
      </dgm:t>
    </dgm:pt>
    <dgm:pt modelId="{161DD3DF-8568-4B20-B0D3-EBA3BE911743}" type="pres">
      <dgm:prSet presAssocID="{C660EB3F-6932-48A1-B229-ECEF3D675408}" presName="linear" presStyleCnt="0">
        <dgm:presLayoutVars>
          <dgm:animLvl val="lvl"/>
          <dgm:resizeHandles val="exact"/>
        </dgm:presLayoutVars>
      </dgm:prSet>
      <dgm:spPr/>
    </dgm:pt>
    <dgm:pt modelId="{4579CC94-4846-487E-992B-10B2F74EB569}" type="pres">
      <dgm:prSet presAssocID="{AA401CF5-5074-4EB9-8A8C-4135C5FD5AF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9DB422-D8A0-4498-9980-FF0A0CB406DE}" type="pres">
      <dgm:prSet presAssocID="{A6806AA4-5CEB-4030-8BB8-31D292FF75F6}" presName="spacer" presStyleCnt="0"/>
      <dgm:spPr/>
    </dgm:pt>
    <dgm:pt modelId="{0D53A21C-9DF8-46DA-A35C-BCD068B5C72F}" type="pres">
      <dgm:prSet presAssocID="{5D4C8A3E-4A48-47B5-85E9-4BEF6BECE81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EBCB732-203E-427B-8112-460827506F98}" type="presOf" srcId="{5D4C8A3E-4A48-47B5-85E9-4BEF6BECE811}" destId="{0D53A21C-9DF8-46DA-A35C-BCD068B5C72F}" srcOrd="0" destOrd="0" presId="urn:microsoft.com/office/officeart/2005/8/layout/vList2"/>
    <dgm:cxn modelId="{5C43B85D-7166-48C1-B94B-27BDFE398B39}" type="presOf" srcId="{AA401CF5-5074-4EB9-8A8C-4135C5FD5AF9}" destId="{4579CC94-4846-487E-992B-10B2F74EB569}" srcOrd="0" destOrd="0" presId="urn:microsoft.com/office/officeart/2005/8/layout/vList2"/>
    <dgm:cxn modelId="{37ABD876-0FAD-4481-B570-84FC205AC99D}" type="presOf" srcId="{C660EB3F-6932-48A1-B229-ECEF3D675408}" destId="{161DD3DF-8568-4B20-B0D3-EBA3BE911743}" srcOrd="0" destOrd="0" presId="urn:microsoft.com/office/officeart/2005/8/layout/vList2"/>
    <dgm:cxn modelId="{9CCB467F-0BF4-4B00-9AD2-584AC9F71625}" srcId="{C660EB3F-6932-48A1-B229-ECEF3D675408}" destId="{AA401CF5-5074-4EB9-8A8C-4135C5FD5AF9}" srcOrd="0" destOrd="0" parTransId="{A0326513-E7B8-44C3-A31B-830CEDB0F4F4}" sibTransId="{A6806AA4-5CEB-4030-8BB8-31D292FF75F6}"/>
    <dgm:cxn modelId="{A9D3D0EE-4CD1-48BB-8F6D-B7722DC57C3C}" srcId="{C660EB3F-6932-48A1-B229-ECEF3D675408}" destId="{5D4C8A3E-4A48-47B5-85E9-4BEF6BECE811}" srcOrd="1" destOrd="0" parTransId="{72070689-8A93-4D42-AC87-8DA24332A506}" sibTransId="{A3DB5EBA-FA7B-46FB-A53B-A53CBE59B717}"/>
    <dgm:cxn modelId="{527CB538-9228-4D8A-B161-AAE6A524374E}" type="presParOf" srcId="{161DD3DF-8568-4B20-B0D3-EBA3BE911743}" destId="{4579CC94-4846-487E-992B-10B2F74EB569}" srcOrd="0" destOrd="0" presId="urn:microsoft.com/office/officeart/2005/8/layout/vList2"/>
    <dgm:cxn modelId="{C378D97C-3C5B-4AFF-A8C4-3926E422A655}" type="presParOf" srcId="{161DD3DF-8568-4B20-B0D3-EBA3BE911743}" destId="{7F9DB422-D8A0-4498-9980-FF0A0CB406DE}" srcOrd="1" destOrd="0" presId="urn:microsoft.com/office/officeart/2005/8/layout/vList2"/>
    <dgm:cxn modelId="{A2276CFB-2ED9-47CD-BA7F-987965DCE3E8}" type="presParOf" srcId="{161DD3DF-8568-4B20-B0D3-EBA3BE911743}" destId="{0D53A21C-9DF8-46DA-A35C-BCD068B5C72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FDDA2D-6A48-40B8-8412-156CE57E0D1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7452129-5184-476F-B434-A74702EF3036}">
      <dgm:prSet/>
      <dgm:spPr/>
      <dgm:t>
        <a:bodyPr/>
        <a:lstStyle/>
        <a:p>
          <a:r>
            <a:rPr lang="es-ES"/>
            <a:t>Esta capa debe conocer:</a:t>
          </a:r>
          <a:endParaRPr lang="en-US"/>
        </a:p>
      </dgm:t>
    </dgm:pt>
    <dgm:pt modelId="{F78FC42C-DFDA-40DC-9979-CE6F6B4455D1}" type="parTrans" cxnId="{F7FA9971-FF77-44C1-A56F-4B284971640C}">
      <dgm:prSet/>
      <dgm:spPr/>
      <dgm:t>
        <a:bodyPr/>
        <a:lstStyle/>
        <a:p>
          <a:endParaRPr lang="en-US"/>
        </a:p>
      </dgm:t>
    </dgm:pt>
    <dgm:pt modelId="{708AC80C-8165-4CFB-B8B2-B2BA52C83B29}" type="sibTrans" cxnId="{F7FA9971-FF77-44C1-A56F-4B284971640C}">
      <dgm:prSet/>
      <dgm:spPr/>
      <dgm:t>
        <a:bodyPr/>
        <a:lstStyle/>
        <a:p>
          <a:endParaRPr lang="en-US"/>
        </a:p>
      </dgm:t>
    </dgm:pt>
    <dgm:pt modelId="{591FDA40-17ED-4B3B-B797-A94D4CBE3D02}">
      <dgm:prSet/>
      <dgm:spPr/>
      <dgm:t>
        <a:bodyPr/>
        <a:lstStyle/>
        <a:p>
          <a:r>
            <a:rPr lang="es-AR"/>
            <a:t>La topología de la red (conjunto de todos los enrutadores y enlaces) y elegir las rutas apropiadas</a:t>
          </a:r>
          <a:endParaRPr lang="en-US"/>
        </a:p>
      </dgm:t>
    </dgm:pt>
    <dgm:pt modelId="{826D90A6-3B15-4482-B440-D61AD07D0878}" type="parTrans" cxnId="{CC16CC97-A42C-44C4-9890-A7499F2DC83B}">
      <dgm:prSet/>
      <dgm:spPr/>
      <dgm:t>
        <a:bodyPr/>
        <a:lstStyle/>
        <a:p>
          <a:endParaRPr lang="en-US"/>
        </a:p>
      </dgm:t>
    </dgm:pt>
    <dgm:pt modelId="{3F278673-AB99-4635-8309-31048BCF09A2}" type="sibTrans" cxnId="{CC16CC97-A42C-44C4-9890-A7499F2DC83B}">
      <dgm:prSet/>
      <dgm:spPr/>
      <dgm:t>
        <a:bodyPr/>
        <a:lstStyle/>
        <a:p>
          <a:endParaRPr lang="en-US"/>
        </a:p>
      </dgm:t>
    </dgm:pt>
    <dgm:pt modelId="{44ABC434-7B86-41CF-AD3D-61230B203082}">
      <dgm:prSet/>
      <dgm:spPr/>
      <dgm:t>
        <a:bodyPr/>
        <a:lstStyle/>
        <a:p>
          <a:r>
            <a:rPr lang="es-AR"/>
            <a:t>Debe evitar sobrecargar algunas de las líneas de comunicación y los enrutadores, y dejar inactivos a otras</a:t>
          </a:r>
          <a:endParaRPr lang="en-US"/>
        </a:p>
      </dgm:t>
    </dgm:pt>
    <dgm:pt modelId="{8450C33E-5ED0-4957-878D-81BD64D8E93D}" type="parTrans" cxnId="{DB8735BF-B161-438B-9B93-2BD3E1C1FCD7}">
      <dgm:prSet/>
      <dgm:spPr/>
      <dgm:t>
        <a:bodyPr/>
        <a:lstStyle/>
        <a:p>
          <a:endParaRPr lang="en-US"/>
        </a:p>
      </dgm:t>
    </dgm:pt>
    <dgm:pt modelId="{3BB8FD5C-5A95-45B0-87C2-F9B61F501932}" type="sibTrans" cxnId="{DB8735BF-B161-438B-9B93-2BD3E1C1FCD7}">
      <dgm:prSet/>
      <dgm:spPr/>
      <dgm:t>
        <a:bodyPr/>
        <a:lstStyle/>
        <a:p>
          <a:endParaRPr lang="en-US"/>
        </a:p>
      </dgm:t>
    </dgm:pt>
    <dgm:pt modelId="{47B3D1E8-28D1-4213-B48F-4EE94D95DC71}" type="pres">
      <dgm:prSet presAssocID="{6AFDDA2D-6A48-40B8-8412-156CE57E0D14}" presName="root" presStyleCnt="0">
        <dgm:presLayoutVars>
          <dgm:dir/>
          <dgm:resizeHandles val="exact"/>
        </dgm:presLayoutVars>
      </dgm:prSet>
      <dgm:spPr/>
    </dgm:pt>
    <dgm:pt modelId="{F603F625-0199-41F8-B02A-5A486218BED1}" type="pres">
      <dgm:prSet presAssocID="{77452129-5184-476F-B434-A74702EF3036}" presName="compNode" presStyleCnt="0"/>
      <dgm:spPr/>
    </dgm:pt>
    <dgm:pt modelId="{BEBB6186-61E8-4AA9-8CDA-074510BFD019}" type="pres">
      <dgm:prSet presAssocID="{77452129-5184-476F-B434-A74702EF3036}" presName="bgRect" presStyleLbl="bgShp" presStyleIdx="0" presStyleCnt="3"/>
      <dgm:spPr/>
    </dgm:pt>
    <dgm:pt modelId="{694F8A17-9A36-41A5-8CC0-63BACD55BE9A}" type="pres">
      <dgm:prSet presAssocID="{77452129-5184-476F-B434-A74702EF30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je"/>
        </a:ext>
      </dgm:extLst>
    </dgm:pt>
    <dgm:pt modelId="{77DF4C75-98F7-4B90-BD48-2CBED37DF6C5}" type="pres">
      <dgm:prSet presAssocID="{77452129-5184-476F-B434-A74702EF3036}" presName="spaceRect" presStyleCnt="0"/>
      <dgm:spPr/>
    </dgm:pt>
    <dgm:pt modelId="{D5F620C8-1559-407A-84FA-48FBD3F34FE1}" type="pres">
      <dgm:prSet presAssocID="{77452129-5184-476F-B434-A74702EF3036}" presName="parTx" presStyleLbl="revTx" presStyleIdx="0" presStyleCnt="3">
        <dgm:presLayoutVars>
          <dgm:chMax val="0"/>
          <dgm:chPref val="0"/>
        </dgm:presLayoutVars>
      </dgm:prSet>
      <dgm:spPr/>
    </dgm:pt>
    <dgm:pt modelId="{3DE3D60C-0E41-403B-BEA1-2A923ECD1FF8}" type="pres">
      <dgm:prSet presAssocID="{708AC80C-8165-4CFB-B8B2-B2BA52C83B29}" presName="sibTrans" presStyleCnt="0"/>
      <dgm:spPr/>
    </dgm:pt>
    <dgm:pt modelId="{018973DA-7260-43B1-942E-0D1941048388}" type="pres">
      <dgm:prSet presAssocID="{591FDA40-17ED-4B3B-B797-A94D4CBE3D02}" presName="compNode" presStyleCnt="0"/>
      <dgm:spPr/>
    </dgm:pt>
    <dgm:pt modelId="{C571D59B-2B80-4E22-BACE-053815B8E339}" type="pres">
      <dgm:prSet presAssocID="{591FDA40-17ED-4B3B-B797-A94D4CBE3D02}" presName="bgRect" presStyleLbl="bgShp" presStyleIdx="1" presStyleCnt="3"/>
      <dgm:spPr/>
    </dgm:pt>
    <dgm:pt modelId="{2B6534C8-4093-4EA2-BDFF-2A4F002D991C}" type="pres">
      <dgm:prSet presAssocID="{591FDA40-17ED-4B3B-B797-A94D4CBE3D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10EDAD1F-5A95-424C-99EA-0AAA82D9C24A}" type="pres">
      <dgm:prSet presAssocID="{591FDA40-17ED-4B3B-B797-A94D4CBE3D02}" presName="spaceRect" presStyleCnt="0"/>
      <dgm:spPr/>
    </dgm:pt>
    <dgm:pt modelId="{CAB23087-9D4D-4564-9EE2-70D603128D6D}" type="pres">
      <dgm:prSet presAssocID="{591FDA40-17ED-4B3B-B797-A94D4CBE3D02}" presName="parTx" presStyleLbl="revTx" presStyleIdx="1" presStyleCnt="3">
        <dgm:presLayoutVars>
          <dgm:chMax val="0"/>
          <dgm:chPref val="0"/>
        </dgm:presLayoutVars>
      </dgm:prSet>
      <dgm:spPr/>
    </dgm:pt>
    <dgm:pt modelId="{0F6C01EA-5570-4B40-B9A2-6F759B00B14D}" type="pres">
      <dgm:prSet presAssocID="{3F278673-AB99-4635-8309-31048BCF09A2}" presName="sibTrans" presStyleCnt="0"/>
      <dgm:spPr/>
    </dgm:pt>
    <dgm:pt modelId="{0BBDF42B-EADF-46E3-9041-7552C8835A3A}" type="pres">
      <dgm:prSet presAssocID="{44ABC434-7B86-41CF-AD3D-61230B203082}" presName="compNode" presStyleCnt="0"/>
      <dgm:spPr/>
    </dgm:pt>
    <dgm:pt modelId="{B0DCF3B0-6037-4F6B-B00B-85E58AD5D1E9}" type="pres">
      <dgm:prSet presAssocID="{44ABC434-7B86-41CF-AD3D-61230B203082}" presName="bgRect" presStyleLbl="bgShp" presStyleIdx="2" presStyleCnt="3"/>
      <dgm:spPr/>
    </dgm:pt>
    <dgm:pt modelId="{655B6A16-33A0-40AE-8BD0-EE997BF2FE8F}" type="pres">
      <dgm:prSet presAssocID="{44ABC434-7B86-41CF-AD3D-61230B2030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530E99CF-8EED-4B1F-830E-9329B67476D1}" type="pres">
      <dgm:prSet presAssocID="{44ABC434-7B86-41CF-AD3D-61230B203082}" presName="spaceRect" presStyleCnt="0"/>
      <dgm:spPr/>
    </dgm:pt>
    <dgm:pt modelId="{EDB49CA9-AB40-4743-B811-51DE8BB82605}" type="pres">
      <dgm:prSet presAssocID="{44ABC434-7B86-41CF-AD3D-61230B20308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F6F981A-EC3D-4690-B9F0-8163655D2244}" type="presOf" srcId="{591FDA40-17ED-4B3B-B797-A94D4CBE3D02}" destId="{CAB23087-9D4D-4564-9EE2-70D603128D6D}" srcOrd="0" destOrd="0" presId="urn:microsoft.com/office/officeart/2018/2/layout/IconVerticalSolidList"/>
    <dgm:cxn modelId="{24B36D68-9962-435E-B03F-C7D0AF114129}" type="presOf" srcId="{77452129-5184-476F-B434-A74702EF3036}" destId="{D5F620C8-1559-407A-84FA-48FBD3F34FE1}" srcOrd="0" destOrd="0" presId="urn:microsoft.com/office/officeart/2018/2/layout/IconVerticalSolidList"/>
    <dgm:cxn modelId="{F7FA9971-FF77-44C1-A56F-4B284971640C}" srcId="{6AFDDA2D-6A48-40B8-8412-156CE57E0D14}" destId="{77452129-5184-476F-B434-A74702EF3036}" srcOrd="0" destOrd="0" parTransId="{F78FC42C-DFDA-40DC-9979-CE6F6B4455D1}" sibTransId="{708AC80C-8165-4CFB-B8B2-B2BA52C83B29}"/>
    <dgm:cxn modelId="{A2A62A81-2859-45D3-A77F-AD0571E5DF9E}" type="presOf" srcId="{6AFDDA2D-6A48-40B8-8412-156CE57E0D14}" destId="{47B3D1E8-28D1-4213-B48F-4EE94D95DC71}" srcOrd="0" destOrd="0" presId="urn:microsoft.com/office/officeart/2018/2/layout/IconVerticalSolidList"/>
    <dgm:cxn modelId="{CC16CC97-A42C-44C4-9890-A7499F2DC83B}" srcId="{6AFDDA2D-6A48-40B8-8412-156CE57E0D14}" destId="{591FDA40-17ED-4B3B-B797-A94D4CBE3D02}" srcOrd="1" destOrd="0" parTransId="{826D90A6-3B15-4482-B440-D61AD07D0878}" sibTransId="{3F278673-AB99-4635-8309-31048BCF09A2}"/>
    <dgm:cxn modelId="{974866AB-F8DC-48B3-AF3A-F5CF19245351}" type="presOf" srcId="{44ABC434-7B86-41CF-AD3D-61230B203082}" destId="{EDB49CA9-AB40-4743-B811-51DE8BB82605}" srcOrd="0" destOrd="0" presId="urn:microsoft.com/office/officeart/2018/2/layout/IconVerticalSolidList"/>
    <dgm:cxn modelId="{DB8735BF-B161-438B-9B93-2BD3E1C1FCD7}" srcId="{6AFDDA2D-6A48-40B8-8412-156CE57E0D14}" destId="{44ABC434-7B86-41CF-AD3D-61230B203082}" srcOrd="2" destOrd="0" parTransId="{8450C33E-5ED0-4957-878D-81BD64D8E93D}" sibTransId="{3BB8FD5C-5A95-45B0-87C2-F9B61F501932}"/>
    <dgm:cxn modelId="{BBA58DC5-F5C2-4672-9AAE-8036058DAB79}" type="presParOf" srcId="{47B3D1E8-28D1-4213-B48F-4EE94D95DC71}" destId="{F603F625-0199-41F8-B02A-5A486218BED1}" srcOrd="0" destOrd="0" presId="urn:microsoft.com/office/officeart/2018/2/layout/IconVerticalSolidList"/>
    <dgm:cxn modelId="{4C141450-9322-4C11-B231-8D2170823B88}" type="presParOf" srcId="{F603F625-0199-41F8-B02A-5A486218BED1}" destId="{BEBB6186-61E8-4AA9-8CDA-074510BFD019}" srcOrd="0" destOrd="0" presId="urn:microsoft.com/office/officeart/2018/2/layout/IconVerticalSolidList"/>
    <dgm:cxn modelId="{3F5FF650-C63C-423C-9111-EAFA18D9BE51}" type="presParOf" srcId="{F603F625-0199-41F8-B02A-5A486218BED1}" destId="{694F8A17-9A36-41A5-8CC0-63BACD55BE9A}" srcOrd="1" destOrd="0" presId="urn:microsoft.com/office/officeart/2018/2/layout/IconVerticalSolidList"/>
    <dgm:cxn modelId="{573AF555-8E3B-408E-A44F-66923F03F005}" type="presParOf" srcId="{F603F625-0199-41F8-B02A-5A486218BED1}" destId="{77DF4C75-98F7-4B90-BD48-2CBED37DF6C5}" srcOrd="2" destOrd="0" presId="urn:microsoft.com/office/officeart/2018/2/layout/IconVerticalSolidList"/>
    <dgm:cxn modelId="{26538575-EECF-40C8-983B-0647E001E7FF}" type="presParOf" srcId="{F603F625-0199-41F8-B02A-5A486218BED1}" destId="{D5F620C8-1559-407A-84FA-48FBD3F34FE1}" srcOrd="3" destOrd="0" presId="urn:microsoft.com/office/officeart/2018/2/layout/IconVerticalSolidList"/>
    <dgm:cxn modelId="{CB83D06F-D3C9-4C7B-8154-6521463A4E24}" type="presParOf" srcId="{47B3D1E8-28D1-4213-B48F-4EE94D95DC71}" destId="{3DE3D60C-0E41-403B-BEA1-2A923ECD1FF8}" srcOrd="1" destOrd="0" presId="urn:microsoft.com/office/officeart/2018/2/layout/IconVerticalSolidList"/>
    <dgm:cxn modelId="{F4DEBBEE-34F6-4EC6-9189-76DB135B1305}" type="presParOf" srcId="{47B3D1E8-28D1-4213-B48F-4EE94D95DC71}" destId="{018973DA-7260-43B1-942E-0D1941048388}" srcOrd="2" destOrd="0" presId="urn:microsoft.com/office/officeart/2018/2/layout/IconVerticalSolidList"/>
    <dgm:cxn modelId="{932CFFE3-E66F-40F4-B559-1FE6E03AD55A}" type="presParOf" srcId="{018973DA-7260-43B1-942E-0D1941048388}" destId="{C571D59B-2B80-4E22-BACE-053815B8E339}" srcOrd="0" destOrd="0" presId="urn:microsoft.com/office/officeart/2018/2/layout/IconVerticalSolidList"/>
    <dgm:cxn modelId="{44A8492D-717F-450A-B388-8898506DB226}" type="presParOf" srcId="{018973DA-7260-43B1-942E-0D1941048388}" destId="{2B6534C8-4093-4EA2-BDFF-2A4F002D991C}" srcOrd="1" destOrd="0" presId="urn:microsoft.com/office/officeart/2018/2/layout/IconVerticalSolidList"/>
    <dgm:cxn modelId="{3D534794-D80B-4659-AF5E-E03B7283426A}" type="presParOf" srcId="{018973DA-7260-43B1-942E-0D1941048388}" destId="{10EDAD1F-5A95-424C-99EA-0AAA82D9C24A}" srcOrd="2" destOrd="0" presId="urn:microsoft.com/office/officeart/2018/2/layout/IconVerticalSolidList"/>
    <dgm:cxn modelId="{4CC4960D-20BC-40F5-9D7B-11047310AFF9}" type="presParOf" srcId="{018973DA-7260-43B1-942E-0D1941048388}" destId="{CAB23087-9D4D-4564-9EE2-70D603128D6D}" srcOrd="3" destOrd="0" presId="urn:microsoft.com/office/officeart/2018/2/layout/IconVerticalSolidList"/>
    <dgm:cxn modelId="{5CAE500B-100A-487F-9488-2C6ECF57407C}" type="presParOf" srcId="{47B3D1E8-28D1-4213-B48F-4EE94D95DC71}" destId="{0F6C01EA-5570-4B40-B9A2-6F759B00B14D}" srcOrd="3" destOrd="0" presId="urn:microsoft.com/office/officeart/2018/2/layout/IconVerticalSolidList"/>
    <dgm:cxn modelId="{CB26F6B0-3B87-43EC-A524-1E8AB001FBCD}" type="presParOf" srcId="{47B3D1E8-28D1-4213-B48F-4EE94D95DC71}" destId="{0BBDF42B-EADF-46E3-9041-7552C8835A3A}" srcOrd="4" destOrd="0" presId="urn:microsoft.com/office/officeart/2018/2/layout/IconVerticalSolidList"/>
    <dgm:cxn modelId="{65029BE2-CFA6-44EB-8DAC-C062FA49F680}" type="presParOf" srcId="{0BBDF42B-EADF-46E3-9041-7552C8835A3A}" destId="{B0DCF3B0-6037-4F6B-B00B-85E58AD5D1E9}" srcOrd="0" destOrd="0" presId="urn:microsoft.com/office/officeart/2018/2/layout/IconVerticalSolidList"/>
    <dgm:cxn modelId="{3C619641-E47F-40F6-B83D-E3856E9458D1}" type="presParOf" srcId="{0BBDF42B-EADF-46E3-9041-7552C8835A3A}" destId="{655B6A16-33A0-40AE-8BD0-EE997BF2FE8F}" srcOrd="1" destOrd="0" presId="urn:microsoft.com/office/officeart/2018/2/layout/IconVerticalSolidList"/>
    <dgm:cxn modelId="{5DD5B8B2-62BD-4856-8D47-4862EAC4E54E}" type="presParOf" srcId="{0BBDF42B-EADF-46E3-9041-7552C8835A3A}" destId="{530E99CF-8EED-4B1F-830E-9329B67476D1}" srcOrd="2" destOrd="0" presId="urn:microsoft.com/office/officeart/2018/2/layout/IconVerticalSolidList"/>
    <dgm:cxn modelId="{780B076F-5E2E-467E-A63C-492CB42C45CB}" type="presParOf" srcId="{0BBDF42B-EADF-46E3-9041-7552C8835A3A}" destId="{EDB49CA9-AB40-4743-B811-51DE8BB826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109217-5FA3-47C5-82CB-20F8E1A2856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C3616B2-0752-4729-A8E0-ACBDE6E38A9A}">
      <dgm:prSet phldrT="[Texto]"/>
      <dgm:spPr/>
      <dgm:t>
        <a:bodyPr/>
        <a:lstStyle/>
        <a:p>
          <a:r>
            <a:rPr lang="es-AR" dirty="0"/>
            <a:t>Servicio sin conexión</a:t>
          </a:r>
        </a:p>
      </dgm:t>
    </dgm:pt>
    <dgm:pt modelId="{B7FD1D48-C92B-4F2A-9878-FDF300D83DC9}" type="parTrans" cxnId="{0108600A-31D3-42E9-8B1A-7553437D87E5}">
      <dgm:prSet/>
      <dgm:spPr/>
      <dgm:t>
        <a:bodyPr/>
        <a:lstStyle/>
        <a:p>
          <a:endParaRPr lang="es-AR"/>
        </a:p>
      </dgm:t>
    </dgm:pt>
    <dgm:pt modelId="{8FF8110B-FFDB-495E-8E1F-702E359BBDC4}" type="sibTrans" cxnId="{0108600A-31D3-42E9-8B1A-7553437D87E5}">
      <dgm:prSet/>
      <dgm:spPr/>
      <dgm:t>
        <a:bodyPr/>
        <a:lstStyle/>
        <a:p>
          <a:endParaRPr lang="es-AR"/>
        </a:p>
      </dgm:t>
    </dgm:pt>
    <dgm:pt modelId="{B88F106B-95D2-4214-AB49-674E5C0FCEE9}">
      <dgm:prSet phldrT="[Texto]"/>
      <dgm:spPr/>
      <dgm:t>
        <a:bodyPr/>
        <a:lstStyle/>
        <a:p>
          <a:r>
            <a:rPr lang="es-AR" dirty="0"/>
            <a:t>Servicio orientado a conexión</a:t>
          </a:r>
        </a:p>
      </dgm:t>
    </dgm:pt>
    <dgm:pt modelId="{614B91B0-DC4A-442C-B0AD-54B20F6D9CE5}" type="parTrans" cxnId="{0B0E849F-F45A-4A10-A85D-758E961FF14D}">
      <dgm:prSet/>
      <dgm:spPr/>
      <dgm:t>
        <a:bodyPr/>
        <a:lstStyle/>
        <a:p>
          <a:endParaRPr lang="es-AR"/>
        </a:p>
      </dgm:t>
    </dgm:pt>
    <dgm:pt modelId="{09822ACC-03E1-497E-9151-D26E6AA83CA7}" type="sibTrans" cxnId="{0B0E849F-F45A-4A10-A85D-758E961FF14D}">
      <dgm:prSet/>
      <dgm:spPr/>
      <dgm:t>
        <a:bodyPr/>
        <a:lstStyle/>
        <a:p>
          <a:endParaRPr lang="es-AR"/>
        </a:p>
      </dgm:t>
    </dgm:pt>
    <dgm:pt modelId="{0341139B-CF38-49FF-ADA5-A52AA89CD784}" type="pres">
      <dgm:prSet presAssocID="{50109217-5FA3-47C5-82CB-20F8E1A28563}" presName="diagram" presStyleCnt="0">
        <dgm:presLayoutVars>
          <dgm:dir/>
          <dgm:resizeHandles val="exact"/>
        </dgm:presLayoutVars>
      </dgm:prSet>
      <dgm:spPr/>
    </dgm:pt>
    <dgm:pt modelId="{BF39792F-6C4E-4DB9-BBCB-B1A78CC8F7D9}" type="pres">
      <dgm:prSet presAssocID="{4C3616B2-0752-4729-A8E0-ACBDE6E38A9A}" presName="node" presStyleLbl="node1" presStyleIdx="0" presStyleCnt="2" custLinFactNeighborX="-3061" custLinFactNeighborY="-1847">
        <dgm:presLayoutVars>
          <dgm:bulletEnabled val="1"/>
        </dgm:presLayoutVars>
      </dgm:prSet>
      <dgm:spPr/>
    </dgm:pt>
    <dgm:pt modelId="{4095E471-184C-4E67-BDDE-6051C96EC6AF}" type="pres">
      <dgm:prSet presAssocID="{8FF8110B-FFDB-495E-8E1F-702E359BBDC4}" presName="sibTrans" presStyleCnt="0"/>
      <dgm:spPr/>
    </dgm:pt>
    <dgm:pt modelId="{607D89C6-4611-4413-9485-0EC17A8E2C47}" type="pres">
      <dgm:prSet presAssocID="{B88F106B-95D2-4214-AB49-674E5C0FCEE9}" presName="node" presStyleLbl="node1" presStyleIdx="1" presStyleCnt="2" custLinFactNeighborX="7254" custLinFactNeighborY="-1847">
        <dgm:presLayoutVars>
          <dgm:bulletEnabled val="1"/>
        </dgm:presLayoutVars>
      </dgm:prSet>
      <dgm:spPr/>
    </dgm:pt>
  </dgm:ptLst>
  <dgm:cxnLst>
    <dgm:cxn modelId="{0108600A-31D3-42E9-8B1A-7553437D87E5}" srcId="{50109217-5FA3-47C5-82CB-20F8E1A28563}" destId="{4C3616B2-0752-4729-A8E0-ACBDE6E38A9A}" srcOrd="0" destOrd="0" parTransId="{B7FD1D48-C92B-4F2A-9878-FDF300D83DC9}" sibTransId="{8FF8110B-FFDB-495E-8E1F-702E359BBDC4}"/>
    <dgm:cxn modelId="{FF4C4255-5091-48A4-93F9-1A7AF30AB22D}" type="presOf" srcId="{B88F106B-95D2-4214-AB49-674E5C0FCEE9}" destId="{607D89C6-4611-4413-9485-0EC17A8E2C47}" srcOrd="0" destOrd="0" presId="urn:microsoft.com/office/officeart/2005/8/layout/default"/>
    <dgm:cxn modelId="{F2BE287B-0CF6-42EF-959E-3C2DC46A2981}" type="presOf" srcId="{4C3616B2-0752-4729-A8E0-ACBDE6E38A9A}" destId="{BF39792F-6C4E-4DB9-BBCB-B1A78CC8F7D9}" srcOrd="0" destOrd="0" presId="urn:microsoft.com/office/officeart/2005/8/layout/default"/>
    <dgm:cxn modelId="{0B0E849F-F45A-4A10-A85D-758E961FF14D}" srcId="{50109217-5FA3-47C5-82CB-20F8E1A28563}" destId="{B88F106B-95D2-4214-AB49-674E5C0FCEE9}" srcOrd="1" destOrd="0" parTransId="{614B91B0-DC4A-442C-B0AD-54B20F6D9CE5}" sibTransId="{09822ACC-03E1-497E-9151-D26E6AA83CA7}"/>
    <dgm:cxn modelId="{DDDB72AB-9982-461F-A060-5250940101F1}" type="presOf" srcId="{50109217-5FA3-47C5-82CB-20F8E1A28563}" destId="{0341139B-CF38-49FF-ADA5-A52AA89CD784}" srcOrd="0" destOrd="0" presId="urn:microsoft.com/office/officeart/2005/8/layout/default"/>
    <dgm:cxn modelId="{C296519B-D896-4F08-A4F0-1FF59F683031}" type="presParOf" srcId="{0341139B-CF38-49FF-ADA5-A52AA89CD784}" destId="{BF39792F-6C4E-4DB9-BBCB-B1A78CC8F7D9}" srcOrd="0" destOrd="0" presId="urn:microsoft.com/office/officeart/2005/8/layout/default"/>
    <dgm:cxn modelId="{6C910DDD-CDEB-407D-84E6-70BF6B642D0C}" type="presParOf" srcId="{0341139B-CF38-49FF-ADA5-A52AA89CD784}" destId="{4095E471-184C-4E67-BDDE-6051C96EC6AF}" srcOrd="1" destOrd="0" presId="urn:microsoft.com/office/officeart/2005/8/layout/default"/>
    <dgm:cxn modelId="{D6CD0C62-B1F8-426C-AFCC-12B5D5ECA048}" type="presParOf" srcId="{0341139B-CF38-49FF-ADA5-A52AA89CD784}" destId="{607D89C6-4611-4413-9485-0EC17A8E2C4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BAC2D4-A29A-4703-B34E-9B65506E4954}" type="doc">
      <dgm:prSet loTypeId="urn:microsoft.com/office/officeart/2005/8/layout/vProcess5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17174EB-5FB4-4DF3-A063-21AFFA7A6AB2}">
      <dgm:prSet custT="1"/>
      <dgm:spPr/>
      <dgm:t>
        <a:bodyPr/>
        <a:lstStyle/>
        <a:p>
          <a:r>
            <a:rPr lang="es-AR" sz="2800" dirty="0"/>
            <a:t>La tarea de los enrutadores en enviar la información y nada más</a:t>
          </a:r>
          <a:endParaRPr lang="en-US" sz="2800" dirty="0"/>
        </a:p>
      </dgm:t>
    </dgm:pt>
    <dgm:pt modelId="{5FD65742-F723-4F22-8171-4F285EACA44F}" type="parTrans" cxnId="{DA0C1576-C0B3-4DE5-9DBB-18ADDD203B7C}">
      <dgm:prSet/>
      <dgm:spPr/>
      <dgm:t>
        <a:bodyPr/>
        <a:lstStyle/>
        <a:p>
          <a:endParaRPr lang="en-US"/>
        </a:p>
      </dgm:t>
    </dgm:pt>
    <dgm:pt modelId="{8D8D6EAF-2F29-42B0-8B93-B6E541FA6F37}" type="sibTrans" cxnId="{DA0C1576-C0B3-4DE5-9DBB-18ADDD203B7C}">
      <dgm:prSet/>
      <dgm:spPr/>
      <dgm:t>
        <a:bodyPr/>
        <a:lstStyle/>
        <a:p>
          <a:endParaRPr lang="en-US"/>
        </a:p>
      </dgm:t>
    </dgm:pt>
    <dgm:pt modelId="{DE646877-0E4C-416C-BDFA-47ECBAEE521C}">
      <dgm:prSet custT="1"/>
      <dgm:spPr/>
      <dgm:t>
        <a:bodyPr/>
        <a:lstStyle/>
        <a:p>
          <a:r>
            <a:rPr lang="es-AR" sz="2800" dirty="0"/>
            <a:t>La red es de naturaleza no confiable, sin importar su diseño.</a:t>
          </a:r>
          <a:endParaRPr lang="en-US" sz="2800" dirty="0"/>
        </a:p>
      </dgm:t>
    </dgm:pt>
    <dgm:pt modelId="{132C47AE-C830-48D4-968D-1A87771A4E76}" type="parTrans" cxnId="{9673ADC1-ECC3-4E0A-A772-EFA6077091BB}">
      <dgm:prSet/>
      <dgm:spPr/>
      <dgm:t>
        <a:bodyPr/>
        <a:lstStyle/>
        <a:p>
          <a:endParaRPr lang="en-US"/>
        </a:p>
      </dgm:t>
    </dgm:pt>
    <dgm:pt modelId="{F40FCD20-1328-498D-97AF-6472F1EACF85}" type="sibTrans" cxnId="{9673ADC1-ECC3-4E0A-A772-EFA6077091BB}">
      <dgm:prSet/>
      <dgm:spPr/>
      <dgm:t>
        <a:bodyPr/>
        <a:lstStyle/>
        <a:p>
          <a:endParaRPr lang="en-US"/>
        </a:p>
      </dgm:t>
    </dgm:pt>
    <dgm:pt modelId="{EBEBDB62-78FE-4F37-B5EE-2940A27D053A}">
      <dgm:prSet custT="1"/>
      <dgm:spPr/>
      <dgm:t>
        <a:bodyPr/>
        <a:lstStyle/>
        <a:p>
          <a:r>
            <a:rPr lang="es-AR" sz="2400" dirty="0"/>
            <a:t>Los hosts deben aceptar este hecho y efectuar el control de errores y el control de flujo</a:t>
          </a:r>
          <a:endParaRPr lang="en-US" sz="2400" dirty="0"/>
        </a:p>
      </dgm:t>
    </dgm:pt>
    <dgm:pt modelId="{863B714F-350E-425C-9CEA-8D1EDDABADFD}" type="parTrans" cxnId="{A692DB3A-3987-4483-AE49-1A31E9C6DC9A}">
      <dgm:prSet/>
      <dgm:spPr/>
      <dgm:t>
        <a:bodyPr/>
        <a:lstStyle/>
        <a:p>
          <a:endParaRPr lang="en-US"/>
        </a:p>
      </dgm:t>
    </dgm:pt>
    <dgm:pt modelId="{102E36CC-2520-4819-84DB-085C2A3F0F2F}" type="sibTrans" cxnId="{A692DB3A-3987-4483-AE49-1A31E9C6DC9A}">
      <dgm:prSet/>
      <dgm:spPr/>
      <dgm:t>
        <a:bodyPr/>
        <a:lstStyle/>
        <a:p>
          <a:endParaRPr lang="en-US"/>
        </a:p>
      </dgm:t>
    </dgm:pt>
    <dgm:pt modelId="{81D11DAA-C170-4F20-9A1B-07FC33E17209}" type="pres">
      <dgm:prSet presAssocID="{A9BAC2D4-A29A-4703-B34E-9B65506E4954}" presName="outerComposite" presStyleCnt="0">
        <dgm:presLayoutVars>
          <dgm:chMax val="5"/>
          <dgm:dir/>
          <dgm:resizeHandles val="exact"/>
        </dgm:presLayoutVars>
      </dgm:prSet>
      <dgm:spPr/>
    </dgm:pt>
    <dgm:pt modelId="{6E73308D-3AA3-4F0C-B4E8-2F8AF944C1E8}" type="pres">
      <dgm:prSet presAssocID="{A9BAC2D4-A29A-4703-B34E-9B65506E4954}" presName="dummyMaxCanvas" presStyleCnt="0">
        <dgm:presLayoutVars/>
      </dgm:prSet>
      <dgm:spPr/>
    </dgm:pt>
    <dgm:pt modelId="{6B08D8E6-9B92-4174-8204-A523E2F6569C}" type="pres">
      <dgm:prSet presAssocID="{A9BAC2D4-A29A-4703-B34E-9B65506E4954}" presName="ThreeNodes_1" presStyleLbl="node1" presStyleIdx="0" presStyleCnt="3">
        <dgm:presLayoutVars>
          <dgm:bulletEnabled val="1"/>
        </dgm:presLayoutVars>
      </dgm:prSet>
      <dgm:spPr/>
    </dgm:pt>
    <dgm:pt modelId="{B1B7BA63-E1D0-4D92-B50F-D460C5B0628A}" type="pres">
      <dgm:prSet presAssocID="{A9BAC2D4-A29A-4703-B34E-9B65506E4954}" presName="ThreeNodes_2" presStyleLbl="node1" presStyleIdx="1" presStyleCnt="3">
        <dgm:presLayoutVars>
          <dgm:bulletEnabled val="1"/>
        </dgm:presLayoutVars>
      </dgm:prSet>
      <dgm:spPr/>
    </dgm:pt>
    <dgm:pt modelId="{18C79B12-1690-455A-BAF3-2D844DA50C0B}" type="pres">
      <dgm:prSet presAssocID="{A9BAC2D4-A29A-4703-B34E-9B65506E4954}" presName="ThreeNodes_3" presStyleLbl="node1" presStyleIdx="2" presStyleCnt="3" custScaleX="106223">
        <dgm:presLayoutVars>
          <dgm:bulletEnabled val="1"/>
        </dgm:presLayoutVars>
      </dgm:prSet>
      <dgm:spPr/>
    </dgm:pt>
    <dgm:pt modelId="{FEED03D4-D094-4665-A8D6-0BC5F14524E3}" type="pres">
      <dgm:prSet presAssocID="{A9BAC2D4-A29A-4703-B34E-9B65506E4954}" presName="ThreeConn_1-2" presStyleLbl="fgAccFollowNode1" presStyleIdx="0" presStyleCnt="2">
        <dgm:presLayoutVars>
          <dgm:bulletEnabled val="1"/>
        </dgm:presLayoutVars>
      </dgm:prSet>
      <dgm:spPr/>
    </dgm:pt>
    <dgm:pt modelId="{F61CC727-0B45-4C8A-B14A-E9B4885D39AD}" type="pres">
      <dgm:prSet presAssocID="{A9BAC2D4-A29A-4703-B34E-9B65506E4954}" presName="ThreeConn_2-3" presStyleLbl="fgAccFollowNode1" presStyleIdx="1" presStyleCnt="2">
        <dgm:presLayoutVars>
          <dgm:bulletEnabled val="1"/>
        </dgm:presLayoutVars>
      </dgm:prSet>
      <dgm:spPr/>
    </dgm:pt>
    <dgm:pt modelId="{BD9B9F5D-621A-4049-AC4B-664AF0829DCE}" type="pres">
      <dgm:prSet presAssocID="{A9BAC2D4-A29A-4703-B34E-9B65506E4954}" presName="ThreeNodes_1_text" presStyleLbl="node1" presStyleIdx="2" presStyleCnt="3">
        <dgm:presLayoutVars>
          <dgm:bulletEnabled val="1"/>
        </dgm:presLayoutVars>
      </dgm:prSet>
      <dgm:spPr/>
    </dgm:pt>
    <dgm:pt modelId="{690048BF-70E6-457C-AD78-A2C734B6FA3F}" type="pres">
      <dgm:prSet presAssocID="{A9BAC2D4-A29A-4703-B34E-9B65506E4954}" presName="ThreeNodes_2_text" presStyleLbl="node1" presStyleIdx="2" presStyleCnt="3">
        <dgm:presLayoutVars>
          <dgm:bulletEnabled val="1"/>
        </dgm:presLayoutVars>
      </dgm:prSet>
      <dgm:spPr/>
    </dgm:pt>
    <dgm:pt modelId="{C4056F6F-F390-4808-82FD-2854693308E8}" type="pres">
      <dgm:prSet presAssocID="{A9BAC2D4-A29A-4703-B34E-9B65506E495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3FA8D3A-080A-4DFA-A1C0-F21435BD4B1C}" type="presOf" srcId="{A9BAC2D4-A29A-4703-B34E-9B65506E4954}" destId="{81D11DAA-C170-4F20-9A1B-07FC33E17209}" srcOrd="0" destOrd="0" presId="urn:microsoft.com/office/officeart/2005/8/layout/vProcess5"/>
    <dgm:cxn modelId="{A692DB3A-3987-4483-AE49-1A31E9C6DC9A}" srcId="{A9BAC2D4-A29A-4703-B34E-9B65506E4954}" destId="{EBEBDB62-78FE-4F37-B5EE-2940A27D053A}" srcOrd="2" destOrd="0" parTransId="{863B714F-350E-425C-9CEA-8D1EDDABADFD}" sibTransId="{102E36CC-2520-4819-84DB-085C2A3F0F2F}"/>
    <dgm:cxn modelId="{804C9E4E-EED3-4B0D-9061-1CE64B418DF5}" type="presOf" srcId="{317174EB-5FB4-4DF3-A063-21AFFA7A6AB2}" destId="{6B08D8E6-9B92-4174-8204-A523E2F6569C}" srcOrd="0" destOrd="0" presId="urn:microsoft.com/office/officeart/2005/8/layout/vProcess5"/>
    <dgm:cxn modelId="{DA0C1576-C0B3-4DE5-9DBB-18ADDD203B7C}" srcId="{A9BAC2D4-A29A-4703-B34E-9B65506E4954}" destId="{317174EB-5FB4-4DF3-A063-21AFFA7A6AB2}" srcOrd="0" destOrd="0" parTransId="{5FD65742-F723-4F22-8171-4F285EACA44F}" sibTransId="{8D8D6EAF-2F29-42B0-8B93-B6E541FA6F37}"/>
    <dgm:cxn modelId="{C581F183-E5C8-462A-9B9D-F2760047A4E8}" type="presOf" srcId="{8D8D6EAF-2F29-42B0-8B93-B6E541FA6F37}" destId="{FEED03D4-D094-4665-A8D6-0BC5F14524E3}" srcOrd="0" destOrd="0" presId="urn:microsoft.com/office/officeart/2005/8/layout/vProcess5"/>
    <dgm:cxn modelId="{54EF8395-807D-41A3-8205-3B216630F48E}" type="presOf" srcId="{F40FCD20-1328-498D-97AF-6472F1EACF85}" destId="{F61CC727-0B45-4C8A-B14A-E9B4885D39AD}" srcOrd="0" destOrd="0" presId="urn:microsoft.com/office/officeart/2005/8/layout/vProcess5"/>
    <dgm:cxn modelId="{8DA18B96-D4F7-43B3-9BD0-1C884586323C}" type="presOf" srcId="{DE646877-0E4C-416C-BDFA-47ECBAEE521C}" destId="{690048BF-70E6-457C-AD78-A2C734B6FA3F}" srcOrd="1" destOrd="0" presId="urn:microsoft.com/office/officeart/2005/8/layout/vProcess5"/>
    <dgm:cxn modelId="{137638AA-0952-4BCC-BC46-5A520626762A}" type="presOf" srcId="{EBEBDB62-78FE-4F37-B5EE-2940A27D053A}" destId="{18C79B12-1690-455A-BAF3-2D844DA50C0B}" srcOrd="0" destOrd="0" presId="urn:microsoft.com/office/officeart/2005/8/layout/vProcess5"/>
    <dgm:cxn modelId="{9673ADC1-ECC3-4E0A-A772-EFA6077091BB}" srcId="{A9BAC2D4-A29A-4703-B34E-9B65506E4954}" destId="{DE646877-0E4C-416C-BDFA-47ECBAEE521C}" srcOrd="1" destOrd="0" parTransId="{132C47AE-C830-48D4-968D-1A87771A4E76}" sibTransId="{F40FCD20-1328-498D-97AF-6472F1EACF85}"/>
    <dgm:cxn modelId="{4892FCD5-05FF-457D-9D21-CF03C8572883}" type="presOf" srcId="{EBEBDB62-78FE-4F37-B5EE-2940A27D053A}" destId="{C4056F6F-F390-4808-82FD-2854693308E8}" srcOrd="1" destOrd="0" presId="urn:microsoft.com/office/officeart/2005/8/layout/vProcess5"/>
    <dgm:cxn modelId="{6D4DD7F1-2009-4F67-B4F2-3B095F18349E}" type="presOf" srcId="{DE646877-0E4C-416C-BDFA-47ECBAEE521C}" destId="{B1B7BA63-E1D0-4D92-B50F-D460C5B0628A}" srcOrd="0" destOrd="0" presId="urn:microsoft.com/office/officeart/2005/8/layout/vProcess5"/>
    <dgm:cxn modelId="{10BF15F8-58BC-479C-ABE5-E25A30ED3522}" type="presOf" srcId="{317174EB-5FB4-4DF3-A063-21AFFA7A6AB2}" destId="{BD9B9F5D-621A-4049-AC4B-664AF0829DCE}" srcOrd="1" destOrd="0" presId="urn:microsoft.com/office/officeart/2005/8/layout/vProcess5"/>
    <dgm:cxn modelId="{66737586-F4C3-4B2D-AA12-F0B1FA1F3FFF}" type="presParOf" srcId="{81D11DAA-C170-4F20-9A1B-07FC33E17209}" destId="{6E73308D-3AA3-4F0C-B4E8-2F8AF944C1E8}" srcOrd="0" destOrd="0" presId="urn:microsoft.com/office/officeart/2005/8/layout/vProcess5"/>
    <dgm:cxn modelId="{55FEF9EE-C412-4BD5-92CC-1659057E8CA7}" type="presParOf" srcId="{81D11DAA-C170-4F20-9A1B-07FC33E17209}" destId="{6B08D8E6-9B92-4174-8204-A523E2F6569C}" srcOrd="1" destOrd="0" presId="urn:microsoft.com/office/officeart/2005/8/layout/vProcess5"/>
    <dgm:cxn modelId="{FDF8A4DA-EE7A-463E-9012-E71F3AF8B323}" type="presParOf" srcId="{81D11DAA-C170-4F20-9A1B-07FC33E17209}" destId="{B1B7BA63-E1D0-4D92-B50F-D460C5B0628A}" srcOrd="2" destOrd="0" presId="urn:microsoft.com/office/officeart/2005/8/layout/vProcess5"/>
    <dgm:cxn modelId="{CFACC20C-EDDD-45C4-AE52-77EE4D9E5573}" type="presParOf" srcId="{81D11DAA-C170-4F20-9A1B-07FC33E17209}" destId="{18C79B12-1690-455A-BAF3-2D844DA50C0B}" srcOrd="3" destOrd="0" presId="urn:microsoft.com/office/officeart/2005/8/layout/vProcess5"/>
    <dgm:cxn modelId="{5D4F3C67-9B7A-4239-8F11-B6CA1B5C6672}" type="presParOf" srcId="{81D11DAA-C170-4F20-9A1B-07FC33E17209}" destId="{FEED03D4-D094-4665-A8D6-0BC5F14524E3}" srcOrd="4" destOrd="0" presId="urn:microsoft.com/office/officeart/2005/8/layout/vProcess5"/>
    <dgm:cxn modelId="{E8A008EB-DAF3-4684-80C4-8C7FF56BCA06}" type="presParOf" srcId="{81D11DAA-C170-4F20-9A1B-07FC33E17209}" destId="{F61CC727-0B45-4C8A-B14A-E9B4885D39AD}" srcOrd="5" destOrd="0" presId="urn:microsoft.com/office/officeart/2005/8/layout/vProcess5"/>
    <dgm:cxn modelId="{3A3757B8-8076-4A48-890C-09C29BC1C030}" type="presParOf" srcId="{81D11DAA-C170-4F20-9A1B-07FC33E17209}" destId="{BD9B9F5D-621A-4049-AC4B-664AF0829DCE}" srcOrd="6" destOrd="0" presId="urn:microsoft.com/office/officeart/2005/8/layout/vProcess5"/>
    <dgm:cxn modelId="{1C1D0763-9E91-4054-8F48-0C743E704B61}" type="presParOf" srcId="{81D11DAA-C170-4F20-9A1B-07FC33E17209}" destId="{690048BF-70E6-457C-AD78-A2C734B6FA3F}" srcOrd="7" destOrd="0" presId="urn:microsoft.com/office/officeart/2005/8/layout/vProcess5"/>
    <dgm:cxn modelId="{D260B22D-FD54-442B-9039-3135CDDE39B2}" type="presParOf" srcId="{81D11DAA-C170-4F20-9A1B-07FC33E17209}" destId="{C4056F6F-F390-4808-82FD-2854693308E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78B574-A9F1-4490-9F67-BFD82CFC23C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EE738F-D453-4EBD-9297-29E01EED2056}">
      <dgm:prSet/>
      <dgm:spPr/>
      <dgm:t>
        <a:bodyPr/>
        <a:lstStyle/>
        <a:p>
          <a:r>
            <a:rPr lang="es-AR"/>
            <a:t>Los paquetes se transmiten por separado en la red y se enrutan de manera independiente. </a:t>
          </a:r>
          <a:endParaRPr lang="en-US"/>
        </a:p>
      </dgm:t>
    </dgm:pt>
    <dgm:pt modelId="{38FE6637-F201-4AB8-80DD-CC30CD165853}" type="parTrans" cxnId="{94FC3716-5064-48EB-B66C-BDE511468CAD}">
      <dgm:prSet/>
      <dgm:spPr/>
      <dgm:t>
        <a:bodyPr/>
        <a:lstStyle/>
        <a:p>
          <a:endParaRPr lang="en-US"/>
        </a:p>
      </dgm:t>
    </dgm:pt>
    <dgm:pt modelId="{B6046E02-FD8E-4735-9C05-0280A85A54E1}" type="sibTrans" cxnId="{94FC3716-5064-48EB-B66C-BDE511468CAD}">
      <dgm:prSet/>
      <dgm:spPr/>
      <dgm:t>
        <a:bodyPr/>
        <a:lstStyle/>
        <a:p>
          <a:endParaRPr lang="en-US"/>
        </a:p>
      </dgm:t>
    </dgm:pt>
    <dgm:pt modelId="{156BC846-3CEF-44D5-AF72-397752FEDAC7}">
      <dgm:prSet/>
      <dgm:spPr/>
      <dgm:t>
        <a:bodyPr/>
        <a:lstStyle/>
        <a:p>
          <a:r>
            <a:rPr lang="es-AR"/>
            <a:t>No se necesita una configuración por adelantado</a:t>
          </a:r>
          <a:endParaRPr lang="en-US"/>
        </a:p>
      </dgm:t>
    </dgm:pt>
    <dgm:pt modelId="{31EECA5F-FD6B-45D4-9CCA-E88EE1E8494E}" type="parTrans" cxnId="{EBE1C6F2-AA13-41F2-8FFC-114B59E8D9BE}">
      <dgm:prSet/>
      <dgm:spPr/>
      <dgm:t>
        <a:bodyPr/>
        <a:lstStyle/>
        <a:p>
          <a:endParaRPr lang="en-US"/>
        </a:p>
      </dgm:t>
    </dgm:pt>
    <dgm:pt modelId="{54F4D6EB-BC9C-4638-8E62-A3F66C3754CD}" type="sibTrans" cxnId="{EBE1C6F2-AA13-41F2-8FFC-114B59E8D9BE}">
      <dgm:prSet/>
      <dgm:spPr/>
      <dgm:t>
        <a:bodyPr/>
        <a:lstStyle/>
        <a:p>
          <a:endParaRPr lang="en-US"/>
        </a:p>
      </dgm:t>
    </dgm:pt>
    <dgm:pt modelId="{D96CDAD4-8566-4513-A73E-B4B93FCF6593}">
      <dgm:prSet/>
      <dgm:spPr/>
      <dgm:t>
        <a:bodyPr/>
        <a:lstStyle/>
        <a:p>
          <a:r>
            <a:rPr lang="es-AR"/>
            <a:t>Los paquetes se conocen como datagramas y la red se conoce como red de datagramas</a:t>
          </a:r>
          <a:endParaRPr lang="en-US"/>
        </a:p>
      </dgm:t>
    </dgm:pt>
    <dgm:pt modelId="{62EB2681-034C-4471-BEE8-34DDCFB5018F}" type="parTrans" cxnId="{A6F21EC1-A60A-4C29-87CD-1063D63A9237}">
      <dgm:prSet/>
      <dgm:spPr/>
      <dgm:t>
        <a:bodyPr/>
        <a:lstStyle/>
        <a:p>
          <a:endParaRPr lang="en-US"/>
        </a:p>
      </dgm:t>
    </dgm:pt>
    <dgm:pt modelId="{F188EC5E-4ACF-41F5-B219-2E72FC30EEDE}" type="sibTrans" cxnId="{A6F21EC1-A60A-4C29-87CD-1063D63A9237}">
      <dgm:prSet/>
      <dgm:spPr/>
      <dgm:t>
        <a:bodyPr/>
        <a:lstStyle/>
        <a:p>
          <a:endParaRPr lang="en-US"/>
        </a:p>
      </dgm:t>
    </dgm:pt>
    <dgm:pt modelId="{7C42FC1B-6806-40FE-AF46-FFEE8EAA3262}" type="pres">
      <dgm:prSet presAssocID="{4E78B574-A9F1-4490-9F67-BFD82CFC23CA}" presName="root" presStyleCnt="0">
        <dgm:presLayoutVars>
          <dgm:dir/>
          <dgm:resizeHandles val="exact"/>
        </dgm:presLayoutVars>
      </dgm:prSet>
      <dgm:spPr/>
    </dgm:pt>
    <dgm:pt modelId="{5F992658-E6D9-4F28-AF99-E13046E9A113}" type="pres">
      <dgm:prSet presAssocID="{CCEE738F-D453-4EBD-9297-29E01EED2056}" presName="compNode" presStyleCnt="0"/>
      <dgm:spPr/>
    </dgm:pt>
    <dgm:pt modelId="{672828BD-236C-435D-839B-D5FE33BC1BBF}" type="pres">
      <dgm:prSet presAssocID="{CCEE738F-D453-4EBD-9297-29E01EED2056}" presName="bgRect" presStyleLbl="bgShp" presStyleIdx="0" presStyleCnt="3"/>
      <dgm:spPr/>
    </dgm:pt>
    <dgm:pt modelId="{A83E85F3-0FA1-4C05-83D5-F9E929120D79}" type="pres">
      <dgm:prSet presAssocID="{CCEE738F-D453-4EBD-9297-29E01EED20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01BE7E04-7C55-49AF-A8E6-005B3ABD4F73}" type="pres">
      <dgm:prSet presAssocID="{CCEE738F-D453-4EBD-9297-29E01EED2056}" presName="spaceRect" presStyleCnt="0"/>
      <dgm:spPr/>
    </dgm:pt>
    <dgm:pt modelId="{FD00BD9D-7FBE-42A5-906F-01718A2D0E78}" type="pres">
      <dgm:prSet presAssocID="{CCEE738F-D453-4EBD-9297-29E01EED2056}" presName="parTx" presStyleLbl="revTx" presStyleIdx="0" presStyleCnt="3">
        <dgm:presLayoutVars>
          <dgm:chMax val="0"/>
          <dgm:chPref val="0"/>
        </dgm:presLayoutVars>
      </dgm:prSet>
      <dgm:spPr/>
    </dgm:pt>
    <dgm:pt modelId="{FBCB94BE-E13D-48F6-A16F-8A1E9625D5AE}" type="pres">
      <dgm:prSet presAssocID="{B6046E02-FD8E-4735-9C05-0280A85A54E1}" presName="sibTrans" presStyleCnt="0"/>
      <dgm:spPr/>
    </dgm:pt>
    <dgm:pt modelId="{97856BB5-3CC6-4565-A2F5-0FBFCEF2C09F}" type="pres">
      <dgm:prSet presAssocID="{156BC846-3CEF-44D5-AF72-397752FEDAC7}" presName="compNode" presStyleCnt="0"/>
      <dgm:spPr/>
    </dgm:pt>
    <dgm:pt modelId="{7C11F06C-65E5-44DC-94FB-20F73BE31898}" type="pres">
      <dgm:prSet presAssocID="{156BC846-3CEF-44D5-AF72-397752FEDAC7}" presName="bgRect" presStyleLbl="bgShp" presStyleIdx="1" presStyleCnt="3"/>
      <dgm:spPr/>
    </dgm:pt>
    <dgm:pt modelId="{133690A8-48B7-4CC8-925F-0676488FF334}" type="pres">
      <dgm:prSet presAssocID="{156BC846-3CEF-44D5-AF72-397752FEDA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0DB43B51-C87C-4265-8877-0B7AF86173B6}" type="pres">
      <dgm:prSet presAssocID="{156BC846-3CEF-44D5-AF72-397752FEDAC7}" presName="spaceRect" presStyleCnt="0"/>
      <dgm:spPr/>
    </dgm:pt>
    <dgm:pt modelId="{42292647-66DC-4507-B763-0E8CAA8C7A6D}" type="pres">
      <dgm:prSet presAssocID="{156BC846-3CEF-44D5-AF72-397752FEDAC7}" presName="parTx" presStyleLbl="revTx" presStyleIdx="1" presStyleCnt="3">
        <dgm:presLayoutVars>
          <dgm:chMax val="0"/>
          <dgm:chPref val="0"/>
        </dgm:presLayoutVars>
      </dgm:prSet>
      <dgm:spPr/>
    </dgm:pt>
    <dgm:pt modelId="{1E471A06-4579-47F3-BE39-95FC02D03DE6}" type="pres">
      <dgm:prSet presAssocID="{54F4D6EB-BC9C-4638-8E62-A3F66C3754CD}" presName="sibTrans" presStyleCnt="0"/>
      <dgm:spPr/>
    </dgm:pt>
    <dgm:pt modelId="{BBB772B2-75BF-4461-B2FA-07B51E83F63C}" type="pres">
      <dgm:prSet presAssocID="{D96CDAD4-8566-4513-A73E-B4B93FCF6593}" presName="compNode" presStyleCnt="0"/>
      <dgm:spPr/>
    </dgm:pt>
    <dgm:pt modelId="{77C53A55-E0FA-4A11-8C7B-7F79C7825920}" type="pres">
      <dgm:prSet presAssocID="{D96CDAD4-8566-4513-A73E-B4B93FCF6593}" presName="bgRect" presStyleLbl="bgShp" presStyleIdx="2" presStyleCnt="3"/>
      <dgm:spPr/>
    </dgm:pt>
    <dgm:pt modelId="{EC4872ED-8DEB-4409-B7C8-46BCF26D1562}" type="pres">
      <dgm:prSet presAssocID="{D96CDAD4-8566-4513-A73E-B4B93FCF65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7A1C586-BC1B-48AF-A977-C3D35BF90CAF}" type="pres">
      <dgm:prSet presAssocID="{D96CDAD4-8566-4513-A73E-B4B93FCF6593}" presName="spaceRect" presStyleCnt="0"/>
      <dgm:spPr/>
    </dgm:pt>
    <dgm:pt modelId="{5CF3EA5D-A1AC-4477-8581-6EF980CF8235}" type="pres">
      <dgm:prSet presAssocID="{D96CDAD4-8566-4513-A73E-B4B93FCF65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BAFA02-F9CD-483F-8EA5-DF8E9CF8605F}" type="presOf" srcId="{CCEE738F-D453-4EBD-9297-29E01EED2056}" destId="{FD00BD9D-7FBE-42A5-906F-01718A2D0E78}" srcOrd="0" destOrd="0" presId="urn:microsoft.com/office/officeart/2018/2/layout/IconVerticalSolidList"/>
    <dgm:cxn modelId="{94FC3716-5064-48EB-B66C-BDE511468CAD}" srcId="{4E78B574-A9F1-4490-9F67-BFD82CFC23CA}" destId="{CCEE738F-D453-4EBD-9297-29E01EED2056}" srcOrd="0" destOrd="0" parTransId="{38FE6637-F201-4AB8-80DD-CC30CD165853}" sibTransId="{B6046E02-FD8E-4735-9C05-0280A85A54E1}"/>
    <dgm:cxn modelId="{2687A18A-AECC-48DC-B722-85565B888C56}" type="presOf" srcId="{4E78B574-A9F1-4490-9F67-BFD82CFC23CA}" destId="{7C42FC1B-6806-40FE-AF46-FFEE8EAA3262}" srcOrd="0" destOrd="0" presId="urn:microsoft.com/office/officeart/2018/2/layout/IconVerticalSolidList"/>
    <dgm:cxn modelId="{A6F21EC1-A60A-4C29-87CD-1063D63A9237}" srcId="{4E78B574-A9F1-4490-9F67-BFD82CFC23CA}" destId="{D96CDAD4-8566-4513-A73E-B4B93FCF6593}" srcOrd="2" destOrd="0" parTransId="{62EB2681-034C-4471-BEE8-34DDCFB5018F}" sibTransId="{F188EC5E-4ACF-41F5-B219-2E72FC30EEDE}"/>
    <dgm:cxn modelId="{A348B1DE-DAF8-4E2D-A9C6-10D430F5FA59}" type="presOf" srcId="{156BC846-3CEF-44D5-AF72-397752FEDAC7}" destId="{42292647-66DC-4507-B763-0E8CAA8C7A6D}" srcOrd="0" destOrd="0" presId="urn:microsoft.com/office/officeart/2018/2/layout/IconVerticalSolidList"/>
    <dgm:cxn modelId="{26D9ADE8-B40A-48E9-8901-FAC9FDA9E3ED}" type="presOf" srcId="{D96CDAD4-8566-4513-A73E-B4B93FCF6593}" destId="{5CF3EA5D-A1AC-4477-8581-6EF980CF8235}" srcOrd="0" destOrd="0" presId="urn:microsoft.com/office/officeart/2018/2/layout/IconVerticalSolidList"/>
    <dgm:cxn modelId="{EBE1C6F2-AA13-41F2-8FFC-114B59E8D9BE}" srcId="{4E78B574-A9F1-4490-9F67-BFD82CFC23CA}" destId="{156BC846-3CEF-44D5-AF72-397752FEDAC7}" srcOrd="1" destOrd="0" parTransId="{31EECA5F-FD6B-45D4-9CCA-E88EE1E8494E}" sibTransId="{54F4D6EB-BC9C-4638-8E62-A3F66C3754CD}"/>
    <dgm:cxn modelId="{BD694D77-AC23-44FC-BA2D-A1FCD7BC0418}" type="presParOf" srcId="{7C42FC1B-6806-40FE-AF46-FFEE8EAA3262}" destId="{5F992658-E6D9-4F28-AF99-E13046E9A113}" srcOrd="0" destOrd="0" presId="urn:microsoft.com/office/officeart/2018/2/layout/IconVerticalSolidList"/>
    <dgm:cxn modelId="{9368989F-9B9C-440D-8165-E73D64D77422}" type="presParOf" srcId="{5F992658-E6D9-4F28-AF99-E13046E9A113}" destId="{672828BD-236C-435D-839B-D5FE33BC1BBF}" srcOrd="0" destOrd="0" presId="urn:microsoft.com/office/officeart/2018/2/layout/IconVerticalSolidList"/>
    <dgm:cxn modelId="{77587F65-90CE-4352-8B8E-849746D15631}" type="presParOf" srcId="{5F992658-E6D9-4F28-AF99-E13046E9A113}" destId="{A83E85F3-0FA1-4C05-83D5-F9E929120D79}" srcOrd="1" destOrd="0" presId="urn:microsoft.com/office/officeart/2018/2/layout/IconVerticalSolidList"/>
    <dgm:cxn modelId="{FF21FE29-0D56-438A-8AE1-7DC8499CE527}" type="presParOf" srcId="{5F992658-E6D9-4F28-AF99-E13046E9A113}" destId="{01BE7E04-7C55-49AF-A8E6-005B3ABD4F73}" srcOrd="2" destOrd="0" presId="urn:microsoft.com/office/officeart/2018/2/layout/IconVerticalSolidList"/>
    <dgm:cxn modelId="{729D7408-961E-4BD5-8522-3A439E6BC428}" type="presParOf" srcId="{5F992658-E6D9-4F28-AF99-E13046E9A113}" destId="{FD00BD9D-7FBE-42A5-906F-01718A2D0E78}" srcOrd="3" destOrd="0" presId="urn:microsoft.com/office/officeart/2018/2/layout/IconVerticalSolidList"/>
    <dgm:cxn modelId="{852B6D7C-FA6D-4C74-B285-D8C7D98A20E4}" type="presParOf" srcId="{7C42FC1B-6806-40FE-AF46-FFEE8EAA3262}" destId="{FBCB94BE-E13D-48F6-A16F-8A1E9625D5AE}" srcOrd="1" destOrd="0" presId="urn:microsoft.com/office/officeart/2018/2/layout/IconVerticalSolidList"/>
    <dgm:cxn modelId="{5EEF2F97-72F1-4187-B590-42CD42A454F9}" type="presParOf" srcId="{7C42FC1B-6806-40FE-AF46-FFEE8EAA3262}" destId="{97856BB5-3CC6-4565-A2F5-0FBFCEF2C09F}" srcOrd="2" destOrd="0" presId="urn:microsoft.com/office/officeart/2018/2/layout/IconVerticalSolidList"/>
    <dgm:cxn modelId="{6D6964E5-7B53-40E0-8220-A2CC4EBFAC20}" type="presParOf" srcId="{97856BB5-3CC6-4565-A2F5-0FBFCEF2C09F}" destId="{7C11F06C-65E5-44DC-94FB-20F73BE31898}" srcOrd="0" destOrd="0" presId="urn:microsoft.com/office/officeart/2018/2/layout/IconVerticalSolidList"/>
    <dgm:cxn modelId="{27E0A1FB-6A48-488D-9084-70B00FA33674}" type="presParOf" srcId="{97856BB5-3CC6-4565-A2F5-0FBFCEF2C09F}" destId="{133690A8-48B7-4CC8-925F-0676488FF334}" srcOrd="1" destOrd="0" presId="urn:microsoft.com/office/officeart/2018/2/layout/IconVerticalSolidList"/>
    <dgm:cxn modelId="{CA72AA4A-C37B-4B4D-871F-54C12B90B582}" type="presParOf" srcId="{97856BB5-3CC6-4565-A2F5-0FBFCEF2C09F}" destId="{0DB43B51-C87C-4265-8877-0B7AF86173B6}" srcOrd="2" destOrd="0" presId="urn:microsoft.com/office/officeart/2018/2/layout/IconVerticalSolidList"/>
    <dgm:cxn modelId="{40E03563-ADE6-469D-B8F0-64EE837C21EF}" type="presParOf" srcId="{97856BB5-3CC6-4565-A2F5-0FBFCEF2C09F}" destId="{42292647-66DC-4507-B763-0E8CAA8C7A6D}" srcOrd="3" destOrd="0" presId="urn:microsoft.com/office/officeart/2018/2/layout/IconVerticalSolidList"/>
    <dgm:cxn modelId="{64C09415-64E8-499C-BA41-48DFC27A9403}" type="presParOf" srcId="{7C42FC1B-6806-40FE-AF46-FFEE8EAA3262}" destId="{1E471A06-4579-47F3-BE39-95FC02D03DE6}" srcOrd="3" destOrd="0" presId="urn:microsoft.com/office/officeart/2018/2/layout/IconVerticalSolidList"/>
    <dgm:cxn modelId="{25071D1B-53A9-465D-8C6B-8652C05098A4}" type="presParOf" srcId="{7C42FC1B-6806-40FE-AF46-FFEE8EAA3262}" destId="{BBB772B2-75BF-4461-B2FA-07B51E83F63C}" srcOrd="4" destOrd="0" presId="urn:microsoft.com/office/officeart/2018/2/layout/IconVerticalSolidList"/>
    <dgm:cxn modelId="{CC9D74C1-3F07-4246-9976-F336382AA8A8}" type="presParOf" srcId="{BBB772B2-75BF-4461-B2FA-07B51E83F63C}" destId="{77C53A55-E0FA-4A11-8C7B-7F79C7825920}" srcOrd="0" destOrd="0" presId="urn:microsoft.com/office/officeart/2018/2/layout/IconVerticalSolidList"/>
    <dgm:cxn modelId="{DDA8AC7B-149E-4A64-8ED2-63C910C23D13}" type="presParOf" srcId="{BBB772B2-75BF-4461-B2FA-07B51E83F63C}" destId="{EC4872ED-8DEB-4409-B7C8-46BCF26D1562}" srcOrd="1" destOrd="0" presId="urn:microsoft.com/office/officeart/2018/2/layout/IconVerticalSolidList"/>
    <dgm:cxn modelId="{A6AB653C-469E-431B-839C-6B7E4DD18B4B}" type="presParOf" srcId="{BBB772B2-75BF-4461-B2FA-07B51E83F63C}" destId="{07A1C586-BC1B-48AF-A977-C3D35BF90CAF}" srcOrd="2" destOrd="0" presId="urn:microsoft.com/office/officeart/2018/2/layout/IconVerticalSolidList"/>
    <dgm:cxn modelId="{4DB52271-709D-4190-8A6F-7DF078E8479D}" type="presParOf" srcId="{BBB772B2-75BF-4461-B2FA-07B51E83F63C}" destId="{5CF3EA5D-A1AC-4477-8581-6EF980CF82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9CC94-4846-487E-992B-10B2F74EB569}">
      <dsp:nvSpPr>
        <dsp:cNvPr id="0" name=""/>
        <dsp:cNvSpPr/>
      </dsp:nvSpPr>
      <dsp:spPr>
        <a:xfrm>
          <a:off x="0" y="281927"/>
          <a:ext cx="9779182" cy="13525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La capa de red se encarga de llevar los paquetes todo el camino, desde el origen hasta el destino. </a:t>
          </a:r>
          <a:endParaRPr lang="en-US" sz="3400" kern="1200" dirty="0"/>
        </a:p>
      </dsp:txBody>
      <dsp:txXfrm>
        <a:off x="66025" y="347952"/>
        <a:ext cx="9647132" cy="1220470"/>
      </dsp:txXfrm>
    </dsp:sp>
    <dsp:sp modelId="{0D53A21C-9DF8-46DA-A35C-BCD068B5C72F}">
      <dsp:nvSpPr>
        <dsp:cNvPr id="0" name=""/>
        <dsp:cNvSpPr/>
      </dsp:nvSpPr>
      <dsp:spPr>
        <a:xfrm>
          <a:off x="0" y="1732367"/>
          <a:ext cx="9779182" cy="13525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/>
            <a:t>Puede ser necesario realizar muchos saltos en el camino por enrutadores intermedios</a:t>
          </a:r>
          <a:endParaRPr lang="en-US" sz="3400" kern="1200"/>
        </a:p>
      </dsp:txBody>
      <dsp:txXfrm>
        <a:off x="66025" y="1798392"/>
        <a:ext cx="9647132" cy="1220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B6186-61E8-4AA9-8CDA-074510BFD019}">
      <dsp:nvSpPr>
        <dsp:cNvPr id="0" name=""/>
        <dsp:cNvSpPr/>
      </dsp:nvSpPr>
      <dsp:spPr>
        <a:xfrm>
          <a:off x="0" y="419"/>
          <a:ext cx="9780587" cy="9817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F8A17-9A36-41A5-8CC0-63BACD55BE9A}">
      <dsp:nvSpPr>
        <dsp:cNvPr id="0" name=""/>
        <dsp:cNvSpPr/>
      </dsp:nvSpPr>
      <dsp:spPr>
        <a:xfrm>
          <a:off x="296976" y="221311"/>
          <a:ext cx="539958" cy="539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620C8-1559-407A-84FA-48FBD3F34FE1}">
      <dsp:nvSpPr>
        <dsp:cNvPr id="0" name=""/>
        <dsp:cNvSpPr/>
      </dsp:nvSpPr>
      <dsp:spPr>
        <a:xfrm>
          <a:off x="1133911" y="419"/>
          <a:ext cx="8646675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Esta capa debe conocer:</a:t>
          </a:r>
          <a:endParaRPr lang="en-US" sz="2500" kern="1200"/>
        </a:p>
      </dsp:txBody>
      <dsp:txXfrm>
        <a:off x="1133911" y="419"/>
        <a:ext cx="8646675" cy="981741"/>
      </dsp:txXfrm>
    </dsp:sp>
    <dsp:sp modelId="{C571D59B-2B80-4E22-BACE-053815B8E339}">
      <dsp:nvSpPr>
        <dsp:cNvPr id="0" name=""/>
        <dsp:cNvSpPr/>
      </dsp:nvSpPr>
      <dsp:spPr>
        <a:xfrm>
          <a:off x="0" y="1227597"/>
          <a:ext cx="9780587" cy="9817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534C8-4093-4EA2-BDFF-2A4F002D991C}">
      <dsp:nvSpPr>
        <dsp:cNvPr id="0" name=""/>
        <dsp:cNvSpPr/>
      </dsp:nvSpPr>
      <dsp:spPr>
        <a:xfrm>
          <a:off x="296976" y="1448488"/>
          <a:ext cx="539958" cy="539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B23087-9D4D-4564-9EE2-70D603128D6D}">
      <dsp:nvSpPr>
        <dsp:cNvPr id="0" name=""/>
        <dsp:cNvSpPr/>
      </dsp:nvSpPr>
      <dsp:spPr>
        <a:xfrm>
          <a:off x="1133911" y="1227597"/>
          <a:ext cx="8646675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La topología de la red (conjunto de todos los enrutadores y enlaces) y elegir las rutas apropiadas</a:t>
          </a:r>
          <a:endParaRPr lang="en-US" sz="2500" kern="1200"/>
        </a:p>
      </dsp:txBody>
      <dsp:txXfrm>
        <a:off x="1133911" y="1227597"/>
        <a:ext cx="8646675" cy="981741"/>
      </dsp:txXfrm>
    </dsp:sp>
    <dsp:sp modelId="{B0DCF3B0-6037-4F6B-B00B-85E58AD5D1E9}">
      <dsp:nvSpPr>
        <dsp:cNvPr id="0" name=""/>
        <dsp:cNvSpPr/>
      </dsp:nvSpPr>
      <dsp:spPr>
        <a:xfrm>
          <a:off x="0" y="2454774"/>
          <a:ext cx="9780587" cy="9817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B6A16-33A0-40AE-8BD0-EE997BF2FE8F}">
      <dsp:nvSpPr>
        <dsp:cNvPr id="0" name=""/>
        <dsp:cNvSpPr/>
      </dsp:nvSpPr>
      <dsp:spPr>
        <a:xfrm>
          <a:off x="296976" y="2675666"/>
          <a:ext cx="539958" cy="539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49CA9-AB40-4743-B811-51DE8BB82605}">
      <dsp:nvSpPr>
        <dsp:cNvPr id="0" name=""/>
        <dsp:cNvSpPr/>
      </dsp:nvSpPr>
      <dsp:spPr>
        <a:xfrm>
          <a:off x="1133911" y="2454774"/>
          <a:ext cx="8646675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Debe evitar sobrecargar algunas de las líneas de comunicación y los enrutadores, y dejar inactivos a otras</a:t>
          </a:r>
          <a:endParaRPr lang="en-US" sz="2500" kern="1200"/>
        </a:p>
      </dsp:txBody>
      <dsp:txXfrm>
        <a:off x="1133911" y="2454774"/>
        <a:ext cx="8646675" cy="981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9792F-6C4E-4DB9-BBCB-B1A78CC8F7D9}">
      <dsp:nvSpPr>
        <dsp:cNvPr id="0" name=""/>
        <dsp:cNvSpPr/>
      </dsp:nvSpPr>
      <dsp:spPr>
        <a:xfrm>
          <a:off x="1119976" y="0"/>
          <a:ext cx="3336134" cy="20016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100" kern="1200" dirty="0"/>
            <a:t>Servicio sin conexión</a:t>
          </a:r>
        </a:p>
      </dsp:txBody>
      <dsp:txXfrm>
        <a:off x="1119976" y="0"/>
        <a:ext cx="3336134" cy="2001680"/>
      </dsp:txXfrm>
    </dsp:sp>
    <dsp:sp modelId="{607D89C6-4611-4413-9485-0EC17A8E2C47}">
      <dsp:nvSpPr>
        <dsp:cNvPr id="0" name=""/>
        <dsp:cNvSpPr/>
      </dsp:nvSpPr>
      <dsp:spPr>
        <a:xfrm>
          <a:off x="5133846" y="0"/>
          <a:ext cx="3336134" cy="2001680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100" kern="1200" dirty="0"/>
            <a:t>Servicio orientado a conexión</a:t>
          </a:r>
        </a:p>
      </dsp:txBody>
      <dsp:txXfrm>
        <a:off x="5133846" y="0"/>
        <a:ext cx="3336134" cy="2001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D8E6-9B92-4174-8204-A523E2F6569C}">
      <dsp:nvSpPr>
        <dsp:cNvPr id="0" name=""/>
        <dsp:cNvSpPr/>
      </dsp:nvSpPr>
      <dsp:spPr>
        <a:xfrm>
          <a:off x="-129337" y="0"/>
          <a:ext cx="8313498" cy="108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La tarea de los enrutadores en enviar la información y nada más</a:t>
          </a:r>
          <a:endParaRPr lang="en-US" sz="2800" kern="1200" dirty="0"/>
        </a:p>
      </dsp:txBody>
      <dsp:txXfrm>
        <a:off x="-97700" y="31637"/>
        <a:ext cx="7147900" cy="1016906"/>
      </dsp:txXfrm>
    </dsp:sp>
    <dsp:sp modelId="{B1B7BA63-E1D0-4D92-B50F-D460C5B0628A}">
      <dsp:nvSpPr>
        <dsp:cNvPr id="0" name=""/>
        <dsp:cNvSpPr/>
      </dsp:nvSpPr>
      <dsp:spPr>
        <a:xfrm>
          <a:off x="604206" y="1260211"/>
          <a:ext cx="8313498" cy="108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800" kern="1200" dirty="0"/>
            <a:t>La red es de naturaleza no confiable, sin importar su diseño.</a:t>
          </a:r>
          <a:endParaRPr lang="en-US" sz="2800" kern="1200" dirty="0"/>
        </a:p>
      </dsp:txBody>
      <dsp:txXfrm>
        <a:off x="635843" y="1291848"/>
        <a:ext cx="6814563" cy="1016906"/>
      </dsp:txXfrm>
    </dsp:sp>
    <dsp:sp modelId="{18C79B12-1690-455A-BAF3-2D844DA50C0B}">
      <dsp:nvSpPr>
        <dsp:cNvPr id="0" name=""/>
        <dsp:cNvSpPr/>
      </dsp:nvSpPr>
      <dsp:spPr>
        <a:xfrm>
          <a:off x="1079076" y="2520422"/>
          <a:ext cx="8830847" cy="1080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Los hosts deben aceptar este hecho y efectuar el control de errores y el control de flujo</a:t>
          </a:r>
          <a:endParaRPr lang="en-US" sz="2400" kern="1200" dirty="0"/>
        </a:p>
      </dsp:txBody>
      <dsp:txXfrm>
        <a:off x="1110713" y="2552059"/>
        <a:ext cx="7242571" cy="1016906"/>
      </dsp:txXfrm>
    </dsp:sp>
    <dsp:sp modelId="{FEED03D4-D094-4665-A8D6-0BC5F14524E3}">
      <dsp:nvSpPr>
        <dsp:cNvPr id="0" name=""/>
        <dsp:cNvSpPr/>
      </dsp:nvSpPr>
      <dsp:spPr>
        <a:xfrm>
          <a:off x="7482044" y="819137"/>
          <a:ext cx="702117" cy="702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640020" y="819137"/>
        <a:ext cx="386165" cy="528343"/>
      </dsp:txXfrm>
    </dsp:sp>
    <dsp:sp modelId="{F61CC727-0B45-4C8A-B14A-E9B4885D39AD}">
      <dsp:nvSpPr>
        <dsp:cNvPr id="0" name=""/>
        <dsp:cNvSpPr/>
      </dsp:nvSpPr>
      <dsp:spPr>
        <a:xfrm>
          <a:off x="8215588" y="2072147"/>
          <a:ext cx="702117" cy="702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373564" y="2072147"/>
        <a:ext cx="386165" cy="528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28BD-236C-435D-839B-D5FE33BC1BBF}">
      <dsp:nvSpPr>
        <dsp:cNvPr id="0" name=""/>
        <dsp:cNvSpPr/>
      </dsp:nvSpPr>
      <dsp:spPr>
        <a:xfrm>
          <a:off x="0" y="419"/>
          <a:ext cx="9780587" cy="9817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E85F3-0FA1-4C05-83D5-F9E929120D79}">
      <dsp:nvSpPr>
        <dsp:cNvPr id="0" name=""/>
        <dsp:cNvSpPr/>
      </dsp:nvSpPr>
      <dsp:spPr>
        <a:xfrm>
          <a:off x="296976" y="221311"/>
          <a:ext cx="539958" cy="539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0BD9D-7FBE-42A5-906F-01718A2D0E78}">
      <dsp:nvSpPr>
        <dsp:cNvPr id="0" name=""/>
        <dsp:cNvSpPr/>
      </dsp:nvSpPr>
      <dsp:spPr>
        <a:xfrm>
          <a:off x="1133911" y="419"/>
          <a:ext cx="8646675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Los paquetes se transmiten por separado en la red y se enrutan de manera independiente. </a:t>
          </a:r>
          <a:endParaRPr lang="en-US" sz="2500" kern="1200"/>
        </a:p>
      </dsp:txBody>
      <dsp:txXfrm>
        <a:off x="1133911" y="419"/>
        <a:ext cx="8646675" cy="981741"/>
      </dsp:txXfrm>
    </dsp:sp>
    <dsp:sp modelId="{7C11F06C-65E5-44DC-94FB-20F73BE31898}">
      <dsp:nvSpPr>
        <dsp:cNvPr id="0" name=""/>
        <dsp:cNvSpPr/>
      </dsp:nvSpPr>
      <dsp:spPr>
        <a:xfrm>
          <a:off x="0" y="1227597"/>
          <a:ext cx="9780587" cy="9817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690A8-48B7-4CC8-925F-0676488FF334}">
      <dsp:nvSpPr>
        <dsp:cNvPr id="0" name=""/>
        <dsp:cNvSpPr/>
      </dsp:nvSpPr>
      <dsp:spPr>
        <a:xfrm>
          <a:off x="296976" y="1448488"/>
          <a:ext cx="539958" cy="539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92647-66DC-4507-B763-0E8CAA8C7A6D}">
      <dsp:nvSpPr>
        <dsp:cNvPr id="0" name=""/>
        <dsp:cNvSpPr/>
      </dsp:nvSpPr>
      <dsp:spPr>
        <a:xfrm>
          <a:off x="1133911" y="1227597"/>
          <a:ext cx="8646675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No se necesita una configuración por adelantado</a:t>
          </a:r>
          <a:endParaRPr lang="en-US" sz="2500" kern="1200"/>
        </a:p>
      </dsp:txBody>
      <dsp:txXfrm>
        <a:off x="1133911" y="1227597"/>
        <a:ext cx="8646675" cy="981741"/>
      </dsp:txXfrm>
    </dsp:sp>
    <dsp:sp modelId="{77C53A55-E0FA-4A11-8C7B-7F79C7825920}">
      <dsp:nvSpPr>
        <dsp:cNvPr id="0" name=""/>
        <dsp:cNvSpPr/>
      </dsp:nvSpPr>
      <dsp:spPr>
        <a:xfrm>
          <a:off x="0" y="2454774"/>
          <a:ext cx="9780587" cy="9817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872ED-8DEB-4409-B7C8-46BCF26D1562}">
      <dsp:nvSpPr>
        <dsp:cNvPr id="0" name=""/>
        <dsp:cNvSpPr/>
      </dsp:nvSpPr>
      <dsp:spPr>
        <a:xfrm>
          <a:off x="296976" y="2675666"/>
          <a:ext cx="539958" cy="539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EA5D-A1AC-4477-8581-6EF980CF8235}">
      <dsp:nvSpPr>
        <dsp:cNvPr id="0" name=""/>
        <dsp:cNvSpPr/>
      </dsp:nvSpPr>
      <dsp:spPr>
        <a:xfrm>
          <a:off x="1133911" y="2454774"/>
          <a:ext cx="8646675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/>
            <a:t>Los paquetes se conocen como datagramas y la red se conoce como red de datagramas</a:t>
          </a:r>
          <a:endParaRPr lang="en-US" sz="2500" kern="1200"/>
        </a:p>
      </dsp:txBody>
      <dsp:txXfrm>
        <a:off x="1133911" y="2454774"/>
        <a:ext cx="8646675" cy="98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Click to move the slide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dt" idx="16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2" name="PlaceHolder 5"/>
          <p:cNvSpPr>
            <a:spLocks noGrp="1"/>
          </p:cNvSpPr>
          <p:nvPr>
            <p:ph type="ftr" idx="17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33" name="PlaceHolder 6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6DDFFEF-CD6C-420A-B7E9-B243FD137A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37289B-0383-4B65-B03D-9D537AE743D1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FC2FFD-2EA5-403A-8201-F63FE898F8A6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ACD9B-842B-405F-A449-AE6481C0972B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EA0D0A-CD31-4DA4-A472-EE1A92166757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B6269B-834A-4CB4-80C3-361EA64404BC}" type="slidenum">
              <a:rPr b="0" lang="es-E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DD2FD5-C60E-416D-86B2-62C2D5C4B7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498D60-A218-45C9-8CC6-2191796CF9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16A8D70-8032-4D4E-9D6F-D08C394CA0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08D214-C386-4B7A-BDEE-785F280931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75F63-F772-4A19-A38D-051E0AE1DE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323AC4-A816-4B2D-A401-FF63819DDA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54EDDB-BF74-41E3-AE2E-7B4928CF65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199DCD-92D7-4E6C-B209-0D8A940D395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D9F1AB-2F12-423A-BC3E-7D6F2D35A8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A7C33B-CA85-42FD-A08C-5EF1A6D1D4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D719E1-08CC-4F8A-B56D-DF4AE88D04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43281B-EFA2-4B9C-BFCB-A824CE56C68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071674-6D50-4502-A4F2-AD303AFADE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094402-4F12-4030-87BD-17ACBFF14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FC9CD9-7532-428C-924F-7C1432A46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98A8AC-D470-4189-805C-72843D54CF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9C136F-A284-445D-9B67-FE9495365F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28070D-62F4-45BE-B482-6F67B4C401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6D221C-5D64-457D-9B9E-4E07E741DC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DD93C2-8B42-4C9E-85D5-07D53C49D2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A8A66F-6FE7-42E6-AAC3-041A6B36E7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7A831C-4FBD-4BD5-97A2-44316E8600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A51911-672D-47A6-81B6-AB839177DFE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A4B192-0F17-48AF-B2F0-658914C1DE3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D75112D-F7FA-49F4-A409-EA17E547F7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69344E-A319-44EE-B308-F596E3A1C5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ADDEEB-97D1-41BF-95CA-0CFC735C76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F56283-2151-4752-AD14-32DCED54A30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8561B9-7B29-4471-84B4-A565CD06F9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98A986-18F2-4523-9BCD-71552EC1B2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1C018F-D60F-4A78-B3CB-39115982A2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CF31DA-6AD1-4023-9879-93341A7813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4C8CDB-1B05-4360-8C5F-A8099E3983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5DEC684-C9F9-431C-AF48-FD2594BC04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BA97911-B043-4DD0-B656-351E16B76C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E17B9DF-4BCD-486E-B3A3-D43252A9E73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446B79-0A4C-4939-840E-34908AD93E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C1AE0C8-2D52-4F01-880F-FD2C3C2CD3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E9751A9-828C-46BC-8C81-F2AB698478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0C9AF0-C28F-44DF-A68B-E42560A730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338932-8ED8-45C7-ACCC-4B7244AC6C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540D8C8-ABFC-43BF-990D-8B45977E2A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98E6A9-A797-43BA-8FE2-9D54681C63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B70FDB-181D-4ECA-BF85-E8C2E1E606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9DA19C-75D4-4F0F-A1B1-8A9C4D3585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0A0CABF-3867-4F9A-8AEE-DC9C88E780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69044E-BEE7-49A2-8F1B-EB4A4842EC9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4BB638D-6763-46BC-AF4A-25C4247D1A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F420EA6-CB08-45F0-A1B3-87E9C91052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4F57576-91F0-4256-BB83-EC384E18F9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C4A8814-4B3B-4E51-ACF7-E0649B0A33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B5CBE18-B8D0-4B18-834C-EAD077A487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9308B9F-84BF-466A-854C-3D7D4748B6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10AB679-D531-4C2B-A6C7-A63E9A90D1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05F4B0-4D8C-4BA1-B91C-570AF4FEF2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09BD104-B75A-4C58-AAEE-9E513DA1BF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1EE0EFE-5C27-45A8-B69B-7089E90222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8A2F45C-BD1A-42E5-8E66-995E67EB4B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00AADA3-D338-4718-AC9F-92EED852E0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69F471F-5ADD-47A2-AD38-95D098BA52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1167480" y="956520"/>
            <a:ext cx="62200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ángulo 3"/>
          <p:cNvSpPr/>
          <p:nvPr/>
        </p:nvSpPr>
        <p:spPr>
          <a:xfrm>
            <a:off x="0" y="4572000"/>
            <a:ext cx="12191760" cy="2285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upo 6"/>
          <p:cNvGrpSpPr/>
          <p:nvPr/>
        </p:nvGrpSpPr>
        <p:grpSpPr>
          <a:xfrm>
            <a:off x="0" y="-3600"/>
            <a:ext cx="12192120" cy="6861240"/>
            <a:chOff x="0" y="-3600"/>
            <a:chExt cx="12192120" cy="6861240"/>
          </a:xfrm>
        </p:grpSpPr>
        <p:sp>
          <p:nvSpPr>
            <p:cNvPr id="2" name="Elipse 4"/>
            <p:cNvSpPr/>
            <p:nvPr/>
          </p:nvSpPr>
          <p:spPr>
            <a:xfrm>
              <a:off x="583920" y="4960080"/>
              <a:ext cx="1550880" cy="1550880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004c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Forma libre 10"/>
            <p:cNvSpPr/>
            <p:nvPr/>
          </p:nvSpPr>
          <p:spPr>
            <a:xfrm>
              <a:off x="0" y="4572000"/>
              <a:ext cx="1118160" cy="111816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Forma libre 8"/>
            <p:cNvSpPr/>
            <p:nvPr/>
          </p:nvSpPr>
          <p:spPr>
            <a:xfrm>
              <a:off x="0" y="5739480"/>
              <a:ext cx="1118160" cy="111816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" name="Grupo 5"/>
            <p:cNvGrpSpPr/>
            <p:nvPr/>
          </p:nvGrpSpPr>
          <p:grpSpPr>
            <a:xfrm>
              <a:off x="8264880" y="-3600"/>
              <a:ext cx="3927240" cy="3164760"/>
              <a:chOff x="8264880" y="-3600"/>
              <a:chExt cx="3927240" cy="3164760"/>
            </a:xfrm>
          </p:grpSpPr>
          <p:sp>
            <p:nvSpPr>
              <p:cNvPr id="6" name="Forma libre 14"/>
              <p:cNvSpPr/>
              <p:nvPr/>
            </p:nvSpPr>
            <p:spPr>
              <a:xfrm flipH="1" flipV="1" rot="5400000">
                <a:off x="9627840" y="596520"/>
                <a:ext cx="3164760" cy="196344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" name="Forma libre 15"/>
              <p:cNvSpPr/>
              <p:nvPr/>
            </p:nvSpPr>
            <p:spPr>
              <a:xfrm flipV="1" rot="16200000">
                <a:off x="7664040" y="596520"/>
                <a:ext cx="3164760" cy="196344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" name="Forma libre 21"/>
            <p:cNvSpPr/>
            <p:nvPr/>
          </p:nvSpPr>
          <p:spPr>
            <a:xfrm>
              <a:off x="0" y="0"/>
              <a:ext cx="1167120" cy="1167120"/>
            </a:xfrm>
            <a:custGeom>
              <a:avLst/>
              <a:gdLst/>
              <a:ahLst/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Forma libre 27"/>
            <p:cNvSpPr/>
            <p:nvPr/>
          </p:nvSpPr>
          <p:spPr>
            <a:xfrm>
              <a:off x="11024640" y="4580640"/>
              <a:ext cx="1167120" cy="2277000"/>
            </a:xfrm>
            <a:custGeom>
              <a:avLst/>
              <a:gdLst/>
              <a:ahLst/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167480" y="232920"/>
            <a:ext cx="7096680" cy="3829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Haga clic </a:t>
            </a: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para agregar </a:t>
            </a: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un título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upo 12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49" name="Forma libre 3"/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0" name="Forma libre 4"/>
            <p:cNvSpPr/>
            <p:nvPr/>
          </p:nvSpPr>
          <p:spPr>
            <a:xfrm flipH="1">
              <a:off x="8580960" y="324684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1" name="Forma libre 5"/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/>
              <a:ahLst/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52" name="Grupo 8"/>
            <p:cNvGrpSpPr/>
            <p:nvPr/>
          </p:nvGrpSpPr>
          <p:grpSpPr>
            <a:xfrm>
              <a:off x="8082360" y="5590440"/>
              <a:ext cx="1571760" cy="1266840"/>
              <a:chOff x="8082360" y="5590440"/>
              <a:chExt cx="1571760" cy="1266840"/>
            </a:xfrm>
          </p:grpSpPr>
          <p:sp>
            <p:nvSpPr>
              <p:cNvPr id="53" name="Forma libre 6"/>
              <p:cNvSpPr/>
              <p:nvPr/>
            </p:nvSpPr>
            <p:spPr>
              <a:xfrm flipH="1" flipV="1" rot="5400000">
                <a:off x="8627400" y="5830560"/>
                <a:ext cx="1266840" cy="78588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4" name="Forma libre 7"/>
              <p:cNvSpPr/>
              <p:nvPr/>
            </p:nvSpPr>
            <p:spPr>
              <a:xfrm flipV="1" rot="16200000">
                <a:off x="7841880" y="5830560"/>
                <a:ext cx="1266840" cy="78588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4200" spc="-1" strike="noStrike">
                <a:solidFill>
                  <a:srgbClr val="000000"/>
                </a:solidFill>
                <a:latin typeface="Tenorite"/>
              </a:rPr>
              <a:t>Haga clic para agregar un título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158840" y="201744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Tenorite"/>
              </a:rPr>
              <a:t>Haga clic para agregar texto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Tenorite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Tenorite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637183"/>
                </a:solidFill>
                <a:latin typeface="Tenorite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3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D8D094-241E-4A73-B07F-587EA7762A28}" type="slidenum">
              <a:rPr b="0" lang="es-E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o 1"/>
          <p:cNvGrpSpPr/>
          <p:nvPr/>
        </p:nvGrpSpPr>
        <p:grpSpPr>
          <a:xfrm>
            <a:off x="0" y="-360"/>
            <a:ext cx="12208680" cy="6858000"/>
            <a:chOff x="0" y="-360"/>
            <a:chExt cx="12208680" cy="6858000"/>
          </a:xfrm>
        </p:grpSpPr>
        <p:sp>
          <p:nvSpPr>
            <p:cNvPr id="97" name="Rectángulo 6"/>
            <p:cNvSpPr/>
            <p:nvPr/>
          </p:nvSpPr>
          <p:spPr>
            <a:xfrm>
              <a:off x="0" y="2286000"/>
              <a:ext cx="12208320" cy="4571640"/>
            </a:xfrm>
            <a:prstGeom prst="rect">
              <a:avLst/>
            </a:pr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8" name="Forma libre 11"/>
            <p:cNvSpPr/>
            <p:nvPr/>
          </p:nvSpPr>
          <p:spPr>
            <a:xfrm flipH="1">
              <a:off x="8597880" y="324684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9" name="Forma libre 13"/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/>
              <a:ahLst/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0" name="Forma libre 14"/>
            <p:cNvSpPr/>
            <p:nvPr/>
          </p:nvSpPr>
          <p:spPr>
            <a:xfrm flipH="1" flipV="1" rot="5400000">
              <a:off x="10343880" y="437400"/>
              <a:ext cx="2285640" cy="140940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67480" y="45000"/>
            <a:ext cx="9778680" cy="16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4200" spc="-1" strike="noStrike">
                <a:solidFill>
                  <a:srgbClr val="000000"/>
                </a:solidFill>
                <a:latin typeface="Tenorite"/>
              </a:rPr>
              <a:t>Haga clic para agregar un título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1166040" y="2652840"/>
            <a:ext cx="9780120" cy="343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283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Tenorite"/>
              </a:rPr>
              <a:t>Haga clic para agregar texto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1" marL="567000" indent="-283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Tenorite"/>
              </a:rPr>
              <a:t>Segundo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2" marL="850320" indent="-283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Tenorite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3" marL="1097280" indent="-283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Tenorite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4" marL="1371600" indent="-28332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s-ES" sz="2000" spc="-1" strike="noStrike">
                <a:solidFill>
                  <a:srgbClr val="ffffff"/>
                </a:solidFill>
                <a:latin typeface="Tenorite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4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dae5ef"/>
                </a:solidFill>
                <a:latin typeface="Tenorite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6"/>
          </p:nvPr>
        </p:nvSpPr>
        <p:spPr>
          <a:xfrm>
            <a:off x="10206360" y="6356520"/>
            <a:ext cx="16041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43452B-B862-43C6-9FC3-669B5032A449}" type="slidenum">
              <a:rPr b="0" lang="es-E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upo 12"/>
          <p:cNvGrpSpPr/>
          <p:nvPr/>
        </p:nvGrpSpPr>
        <p:grpSpPr>
          <a:xfrm>
            <a:off x="0" y="0"/>
            <a:ext cx="12191400" cy="6857640"/>
            <a:chOff x="0" y="0"/>
            <a:chExt cx="12191400" cy="6857640"/>
          </a:xfrm>
        </p:grpSpPr>
        <p:sp>
          <p:nvSpPr>
            <p:cNvPr id="143" name="Forma libre 3"/>
            <p:cNvSpPr/>
            <p:nvPr/>
          </p:nvSpPr>
          <p:spPr>
            <a:xfrm>
              <a:off x="0" y="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" name="Forma libre 4"/>
            <p:cNvSpPr/>
            <p:nvPr/>
          </p:nvSpPr>
          <p:spPr>
            <a:xfrm>
              <a:off x="0" y="324684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Forma libre 5"/>
            <p:cNvSpPr/>
            <p:nvPr/>
          </p:nvSpPr>
          <p:spPr>
            <a:xfrm flipH="1">
              <a:off x="11257560" y="0"/>
              <a:ext cx="933480" cy="933480"/>
            </a:xfrm>
            <a:custGeom>
              <a:avLst/>
              <a:gdLst/>
              <a:ahLst/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46" name="Grupo 8"/>
            <p:cNvGrpSpPr/>
            <p:nvPr/>
          </p:nvGrpSpPr>
          <p:grpSpPr>
            <a:xfrm>
              <a:off x="2538000" y="5590440"/>
              <a:ext cx="1571400" cy="1266840"/>
              <a:chOff x="2538000" y="5590440"/>
              <a:chExt cx="1571400" cy="1266840"/>
            </a:xfrm>
          </p:grpSpPr>
          <p:sp>
            <p:nvSpPr>
              <p:cNvPr id="147" name="Forma libre 6"/>
              <p:cNvSpPr/>
              <p:nvPr/>
            </p:nvSpPr>
            <p:spPr>
              <a:xfrm flipV="1" rot="16200000">
                <a:off x="2297520" y="5830560"/>
                <a:ext cx="1266840" cy="78588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Forma libre 7"/>
              <p:cNvSpPr/>
              <p:nvPr/>
            </p:nvSpPr>
            <p:spPr>
              <a:xfrm flipH="1" flipV="1" rot="5400000">
                <a:off x="3082680" y="5830560"/>
                <a:ext cx="1266840" cy="78588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67480" y="13716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Haga clic para agregar un título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183440" y="1168560"/>
            <a:ext cx="4500360" cy="4520880"/>
          </a:xfrm>
          <a:prstGeom prst="rect">
            <a:avLst/>
          </a:prstGeom>
          <a:solidFill>
            <a:srgbClr val="dae5ef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Haga clic en el icono para agregar una imagen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dt" idx="7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637183"/>
                </a:solidFill>
                <a:latin typeface="Tenorite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9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4090E-A13A-46A0-BB2C-50D3876BA7AF}" type="slidenum">
              <a:rPr b="0" lang="es-E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e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upo 8"/>
          <p:cNvGrpSpPr/>
          <p:nvPr/>
        </p:nvGrpSpPr>
        <p:grpSpPr>
          <a:xfrm>
            <a:off x="10924560" y="-360"/>
            <a:ext cx="1267560" cy="1572480"/>
            <a:chOff x="10924560" y="-360"/>
            <a:chExt cx="1267560" cy="1572480"/>
          </a:xfrm>
        </p:grpSpPr>
        <p:sp>
          <p:nvSpPr>
            <p:cNvPr id="191" name="Forma libre 12"/>
            <p:cNvSpPr/>
            <p:nvPr/>
          </p:nvSpPr>
          <p:spPr>
            <a:xfrm flipH="1" flipV="1">
              <a:off x="10924200" y="-36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Forma libre 13"/>
            <p:cNvSpPr/>
            <p:nvPr/>
          </p:nvSpPr>
          <p:spPr>
            <a:xfrm flipV="1" rot="10800000">
              <a:off x="10925280" y="785880"/>
              <a:ext cx="1266840" cy="785880"/>
            </a:xfrm>
            <a:custGeom>
              <a:avLst/>
              <a:gdLst/>
              <a:ahLst/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4200" spc="-1" strike="noStrike">
                <a:solidFill>
                  <a:srgbClr val="000000"/>
                </a:solidFill>
                <a:latin typeface="Tenorite"/>
              </a:rPr>
              <a:t>Haga clic para agregar un título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167480" y="208476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800" spc="-1" strike="noStrike">
                <a:solidFill>
                  <a:srgbClr val="000000"/>
                </a:solidFill>
                <a:latin typeface="Tenorite"/>
              </a:rPr>
              <a:t>Haga clic para agregar texto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400" spc="-1" strike="noStrike">
                <a:solidFill>
                  <a:srgbClr val="000000"/>
                </a:solidFill>
                <a:latin typeface="Tenorite"/>
              </a:rPr>
              <a:t>Segundo nivel</a:t>
            </a:r>
            <a:endParaRPr b="0" lang="es-ES" sz="2400" spc="-1" strike="noStrike">
              <a:solidFill>
                <a:srgbClr val="000000"/>
              </a:solidFill>
              <a:latin typeface="Tenorite"/>
            </a:endParaRPr>
          </a:p>
          <a:p>
            <a:pPr marL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marL="1371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Cuarto nivel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  <a:p>
            <a:pPr marL="18288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Quinto nivel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0"/>
          </p:nvPr>
        </p:nvSpPr>
        <p:spPr>
          <a:xfrm>
            <a:off x="380880" y="6356520"/>
            <a:ext cx="1700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637183"/>
                </a:solidFill>
                <a:latin typeface="Tenorite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12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D6159F-8732-41B7-94A2-5CBE576E8D2A}" type="slidenum">
              <a:rPr b="0" lang="es-ES" sz="1200" spc="-1" strike="noStrike">
                <a:solidFill>
                  <a:srgbClr val="637183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upo 15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35" name="Forma libre 3"/>
            <p:cNvSpPr/>
            <p:nvPr/>
          </p:nvSpPr>
          <p:spPr>
            <a:xfrm flipH="1">
              <a:off x="8580960" y="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6" name="Forma libre 4"/>
            <p:cNvSpPr/>
            <p:nvPr/>
          </p:nvSpPr>
          <p:spPr>
            <a:xfrm flipH="1">
              <a:off x="8580960" y="3246840"/>
              <a:ext cx="3610800" cy="3610800"/>
            </a:xfrm>
            <a:custGeom>
              <a:avLst/>
              <a:gdLst/>
              <a:ahLst/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7" name="Forma libre 5"/>
            <p:cNvSpPr/>
            <p:nvPr/>
          </p:nvSpPr>
          <p:spPr>
            <a:xfrm>
              <a:off x="0" y="0"/>
              <a:ext cx="933480" cy="933480"/>
            </a:xfrm>
            <a:custGeom>
              <a:avLst/>
              <a:gdLst/>
              <a:ahLst/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8" name="Grupo 8"/>
            <p:cNvGrpSpPr/>
            <p:nvPr/>
          </p:nvGrpSpPr>
          <p:grpSpPr>
            <a:xfrm>
              <a:off x="8082360" y="5590440"/>
              <a:ext cx="1571760" cy="1266840"/>
              <a:chOff x="8082360" y="5590440"/>
              <a:chExt cx="1571760" cy="1266840"/>
            </a:xfrm>
          </p:grpSpPr>
          <p:sp>
            <p:nvSpPr>
              <p:cNvPr id="239" name="Forma libre 6"/>
              <p:cNvSpPr/>
              <p:nvPr/>
            </p:nvSpPr>
            <p:spPr>
              <a:xfrm flipH="1" flipV="1" rot="5400000">
                <a:off x="8627400" y="5830560"/>
                <a:ext cx="1266840" cy="78588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Forma libre 7"/>
              <p:cNvSpPr/>
              <p:nvPr/>
            </p:nvSpPr>
            <p:spPr>
              <a:xfrm flipV="1" rot="16200000">
                <a:off x="7841880" y="5830560"/>
                <a:ext cx="1266840" cy="78588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600840" cy="1653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4200" spc="-1" strike="noStrike">
                <a:solidFill>
                  <a:srgbClr val="000000"/>
                </a:solidFill>
                <a:latin typeface="Tenorite"/>
              </a:rPr>
              <a:t>Haga clic para agregar un título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1167480" y="2023920"/>
            <a:ext cx="4663080" cy="33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Haga clic para agregar texto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Segundo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2" marL="56700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3" marL="85032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4" marL="113400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6283080" y="2023920"/>
            <a:ext cx="4663080" cy="33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Haga clic para agregar texto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1" marL="28332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Segundo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2" marL="56700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Tercer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3" marL="85032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Cuarto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4" marL="1134000" indent="-283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Quinto nivel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dt" idx="13"/>
          </p:nvPr>
        </p:nvSpPr>
        <p:spPr>
          <a:xfrm>
            <a:off x="3808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ES" sz="1200" spc="-1" strike="noStrike">
                <a:solidFill>
                  <a:srgbClr val="637183"/>
                </a:solidFill>
                <a:latin typeface="Tenorite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637183"/>
                </a:solidFill>
                <a:latin typeface="Tenorite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sldNum" idx="15"/>
          </p:nvPr>
        </p:nvSpPr>
        <p:spPr>
          <a:xfrm>
            <a:off x="10153440" y="6356520"/>
            <a:ext cx="1657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s-ES" sz="1200" spc="-1" strike="noStrike">
                <a:solidFill>
                  <a:srgbClr val="dae5ef"/>
                </a:solidFill>
                <a:latin typeface="Tenorite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161BCA-1481-432D-857E-CDF474895DD0}" type="slidenum">
              <a:rPr b="0" lang="es-ES" sz="1200" spc="-1" strike="noStrike">
                <a:solidFill>
                  <a:srgbClr val="dae5ef"/>
                </a:solidFill>
                <a:latin typeface="Tenorite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upo 4"/>
          <p:cNvGrpSpPr/>
          <p:nvPr/>
        </p:nvGrpSpPr>
        <p:grpSpPr>
          <a:xfrm>
            <a:off x="0" y="0"/>
            <a:ext cx="12192120" cy="6864120"/>
            <a:chOff x="0" y="0"/>
            <a:chExt cx="12192120" cy="6864120"/>
          </a:xfrm>
        </p:grpSpPr>
        <p:sp>
          <p:nvSpPr>
            <p:cNvPr id="284" name="Rectángulo 3"/>
            <p:cNvSpPr/>
            <p:nvPr/>
          </p:nvSpPr>
          <p:spPr>
            <a:xfrm>
              <a:off x="8264520" y="0"/>
              <a:ext cx="3927240" cy="68576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85" name="Grupo 5"/>
            <p:cNvGrpSpPr/>
            <p:nvPr/>
          </p:nvGrpSpPr>
          <p:grpSpPr>
            <a:xfrm>
              <a:off x="8264880" y="3685680"/>
              <a:ext cx="3927240" cy="3178440"/>
              <a:chOff x="8264880" y="3685680"/>
              <a:chExt cx="3927240" cy="3178440"/>
            </a:xfrm>
          </p:grpSpPr>
          <p:sp>
            <p:nvSpPr>
              <p:cNvPr id="286" name="Forma libre 14"/>
              <p:cNvSpPr/>
              <p:nvPr/>
            </p:nvSpPr>
            <p:spPr>
              <a:xfrm flipH="1" flipV="1" rot="5400000">
                <a:off x="9621000" y="4292640"/>
                <a:ext cx="3178440" cy="196344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Forma libre 15"/>
              <p:cNvSpPr/>
              <p:nvPr/>
            </p:nvSpPr>
            <p:spPr>
              <a:xfrm flipV="1" rot="16200000">
                <a:off x="7657200" y="4292640"/>
                <a:ext cx="3178440" cy="1963440"/>
              </a:xfrm>
              <a:custGeom>
                <a:avLst/>
                <a:gdLst/>
                <a:ahLst/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8" name="Forma libre 21"/>
            <p:cNvSpPr/>
            <p:nvPr/>
          </p:nvSpPr>
          <p:spPr>
            <a:xfrm>
              <a:off x="0" y="0"/>
              <a:ext cx="1167120" cy="1167120"/>
            </a:xfrm>
            <a:custGeom>
              <a:avLst/>
              <a:gdLst/>
              <a:ahLst/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Forma libre 16"/>
            <p:cNvSpPr/>
            <p:nvPr/>
          </p:nvSpPr>
          <p:spPr>
            <a:xfrm>
              <a:off x="10228320" y="0"/>
              <a:ext cx="1963440" cy="3178440"/>
            </a:xfrm>
            <a:custGeom>
              <a:avLst/>
              <a:gdLst/>
              <a:ahLst/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Haga clic para agregar un título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800" spc="-1" strike="noStrike">
                <a:solidFill>
                  <a:srgbClr val="000000"/>
                </a:solidFill>
                <a:latin typeface="Tenorite"/>
              </a:rPr>
              <a:t>Click to edit the outline text format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Second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Third Outline Level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Tenorite"/>
              </a:rPr>
              <a:t>Fourth Outline Level</a:t>
            </a:r>
            <a:endParaRPr b="0" lang="es-ES" sz="1800" spc="-1" strike="noStrike">
              <a:solidFill>
                <a:srgbClr val="000000"/>
              </a:solidFill>
              <a:latin typeface="Tenorite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Tenorite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diagramData" Target="../diagrams/data5.xml"/><Relationship Id="rId2" Type="http://schemas.openxmlformats.org/officeDocument/2006/relationships/diagramLayout" Target="../diagrams/layout5.xml"/><Relationship Id="rId3" Type="http://schemas.openxmlformats.org/officeDocument/2006/relationships/diagramQuickStyle" Target="../diagrams/quickStyle5.xml"/><Relationship Id="rId4" Type="http://schemas.openxmlformats.org/officeDocument/2006/relationships/diagramColors" Target="../diagrams/colors5.xml"/><Relationship Id="rId5" Type="http://schemas.microsoft.com/office/2007/relationships/diagramDrawing" Target="../diagrams/drawing5.xml"/><Relationship Id="rId6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25.xml"/><Relationship Id="rId7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1167480" y="232920"/>
            <a:ext cx="7096680" cy="3829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5. La capa de red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167480" y="45000"/>
            <a:ext cx="9778680" cy="16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Servicio sin conexión (end to end)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111081949"/>
              </p:ext>
            </p:extLst>
          </p:nvPr>
        </p:nvGraphicFramePr>
        <p:xfrm>
          <a:off x="1166040" y="2652840"/>
          <a:ext cx="9780120" cy="360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1167480" y="45000"/>
            <a:ext cx="9778680" cy="16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5.1.3 Implementación del servicio sin conexión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1482916922"/>
              </p:ext>
            </p:extLst>
          </p:nvPr>
        </p:nvGraphicFramePr>
        <p:xfrm>
          <a:off x="1166040" y="2652840"/>
          <a:ext cx="9780120" cy="343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5.1.3 Implementación del servicio sin conexión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50" name="Marcador de posición de imagen 4" descr=""/>
          <p:cNvPicPr/>
          <p:nvPr/>
        </p:nvPicPr>
        <p:blipFill>
          <a:blip r:embed="rId1"/>
          <a:stretch/>
        </p:blipFill>
        <p:spPr>
          <a:xfrm>
            <a:off x="1356840" y="1853640"/>
            <a:ext cx="9143640" cy="47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5.1.3 Implementación del servicio sin conexión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964800" y="2291400"/>
            <a:ext cx="10262160" cy="4064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Un mensaje largo, es dividido en parte y enviado parte a parte, uno a la vez, con intervención del ISP (proveedor de servicio a internet) 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Cada enrutador tiene una tabla interna que le indica a dónde enviar paquetes para cada uno de los posibles destinos. 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Cada entrada en la tabla es un par que consiste en un destino y la línea de salida que se utilizará para ese destino. 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Sólo se pueden utilizar líneas conectadas en forma directa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960840" y="4608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6000" spc="-1" strike="noStrike">
                <a:solidFill>
                  <a:srgbClr val="000000"/>
                </a:solidFill>
                <a:latin typeface="Tenorite"/>
              </a:rPr>
              <a:t>Servicio con conexión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731880" y="3686040"/>
            <a:ext cx="7091280" cy="291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La red debe proporcionar un servicio confiable, orientado a conexión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La calidad del servicio es el factor dominante y, sin conexiones en la red, tal calidad es muy difícil de alcanzar, en especial para la voz y el video.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5.1.4 Implementación del servicio orientado a conexión (MPLS)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1158840" y="228276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Si se utiliza el servicio orientado a conexión, hay que establecer una ruta del enrutador de origen al enrutador de destino antes de poder enviar cualquier paquete de datos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 </a:t>
            </a: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Esta conexión se conoce como VC (circuito virtual), en analogía con los circuitos físicos establecidos por el sistema telefónico, y la red se denomina red de circuitos virtuales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5.1.4 Implementación del servicio orientado a conexión (MPLS)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1158840" y="228276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Cuando se establece una conexión, se elige una ruta de la máquina de origen a la máquina de destino como parte de la configuración de conexión y se almacena en tablas dentro de los enrutadores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Con el servicio orientado a conexión, cada paquete lleva un identificador que indica a cuál circuito virtual pertenece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5.1.3 Implementación del servicio orientado a conexión (MPLS)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60" name="Marcador de contenido 10" descr=""/>
          <p:cNvPicPr/>
          <p:nvPr/>
        </p:nvPicPr>
        <p:blipFill>
          <a:blip r:embed="rId1"/>
          <a:stretch/>
        </p:blipFill>
        <p:spPr>
          <a:xfrm>
            <a:off x="1374840" y="1973520"/>
            <a:ext cx="9441720" cy="460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Comparación entre las redes de circuitos virtuales y las redes de datagramas 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1167480" y="2084760"/>
            <a:ext cx="9778680" cy="3366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El uso de circuitos virtuales requiere una fase de configuración que necesita tiempo y recursos, pero es más simple encontrar el destino del paquete una vez configurado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Las direcciones de destino que se utilizan en las redes de datagramas son más largas que los números de los circuitos que se utilizan en las redes de circuitos virtuales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Comparación entre las redes de circuitos virtuales y las redes de datagramas 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1167480" y="2084760"/>
            <a:ext cx="9778680" cy="3858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Los circuitos virtuales tienen ciertas ventajas en cuanto a garantizar la calidad del servicio y evitar congestiones en la red, pues los recursos (por ejemplo, búferes, ancho de banda y ciclos de CPU) se pueden reservar por adelantado al establecer la conexión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Tienen un problema de vulnerabilidad, ya que si uno falla todos los mensajes deben abortarse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167480" y="232920"/>
            <a:ext cx="7096680" cy="3829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6000" spc="-1" strike="noStrike">
                <a:solidFill>
                  <a:srgbClr val="000000"/>
                </a:solidFill>
                <a:latin typeface="Tenorite"/>
              </a:rPr>
              <a:t>5.1 ASPECTOS DE DISEÑO DE LA CAPA DE RED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Comparación entre las redes de circuitos virtuales y las redes de datagramas 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66" name="Marcador de contenido 4" descr=""/>
          <p:cNvPicPr/>
          <p:nvPr/>
        </p:nvPicPr>
        <p:blipFill>
          <a:blip r:embed="rId1"/>
          <a:stretch/>
        </p:blipFill>
        <p:spPr>
          <a:xfrm>
            <a:off x="1167480" y="1922760"/>
            <a:ext cx="10173600" cy="470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1167480" y="252720"/>
            <a:ext cx="6220080" cy="3262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Gracias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ubTitle"/>
          </p:nvPr>
        </p:nvSpPr>
        <p:spPr>
          <a:xfrm>
            <a:off x="1167480" y="3686040"/>
            <a:ext cx="6220080" cy="2919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3200" spc="-1" strike="noStrike">
                <a:solidFill>
                  <a:srgbClr val="000000"/>
                </a:solidFill>
                <a:latin typeface="Tenorite"/>
              </a:rPr>
              <a:t>Bibliografía: 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000000"/>
                </a:solidFill>
                <a:latin typeface="Tenorite"/>
              </a:rPr>
              <a:t>Redes de computadoras, Andrew Tanenbaum – Capítulo 5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ES" sz="4200" spc="-1" strike="noStrike">
                <a:solidFill>
                  <a:srgbClr val="000000"/>
                </a:solidFill>
                <a:latin typeface="Tenorite"/>
              </a:rPr>
              <a:t>Introducción de la capa de red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412979"/>
              </p:ext>
            </p:extLst>
          </p:nvPr>
        </p:nvGraphicFramePr>
        <p:xfrm>
          <a:off x="1158840" y="2268360"/>
          <a:ext cx="9778680" cy="3366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167480" y="45000"/>
            <a:ext cx="9778680" cy="1600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ES" sz="4200" spc="-1" strike="noStrike">
                <a:solidFill>
                  <a:srgbClr val="000000"/>
                </a:solidFill>
                <a:latin typeface="Tenorite"/>
              </a:rPr>
              <a:t>Introducción de la capa de red (parte 2)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2144054802"/>
              </p:ext>
            </p:extLst>
          </p:nvPr>
        </p:nvGraphicFramePr>
        <p:xfrm>
          <a:off x="1166040" y="2652840"/>
          <a:ext cx="9780120" cy="3436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008080" y="1593000"/>
            <a:ext cx="8640000" cy="4114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80000"/>
              </a:lnSpc>
              <a:buNone/>
            </a:pPr>
            <a:r>
              <a:rPr b="1" lang="es-ES" sz="6000" spc="-1" strike="noStrike">
                <a:solidFill>
                  <a:srgbClr val="000000"/>
                </a:solidFill>
                <a:latin typeface="Tenorite"/>
              </a:rPr>
              <a:t>El aspecto de diseño de la capa de red</a:t>
            </a:r>
            <a:endParaRPr b="0" lang="es-ES" sz="60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5.1.1 Conmutación de paquetes de almacenamiento y reenvío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1158840" y="2017440"/>
            <a:ext cx="9778680" cy="355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Un host que desea enviar un paquete lo transmite al enrutador más cercano, ya sea en su propia LAN o a través de un enlace pp que va al ISP (proveedor del servicio de internet). 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El paquete se almacena ahí hasta que haya llegado por completo y el enlace haya terminado su procesamiento 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Después se reenvía al siguiente enrutador de la ruta hasta que llega al host de destino, en donde se entrega y se realiza el checksum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778680" cy="1569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5.1.1 Conmutación de paquetes de almacenamiento y reenvío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pic>
        <p:nvPicPr>
          <p:cNvPr id="342" name="Marcador de posición de imagen 4" descr=""/>
          <p:cNvPicPr/>
          <p:nvPr/>
        </p:nvPicPr>
        <p:blipFill>
          <a:blip r:embed="rId1"/>
          <a:stretch/>
        </p:blipFill>
        <p:spPr>
          <a:xfrm>
            <a:off x="1507320" y="2084760"/>
            <a:ext cx="9099000" cy="336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1158840" y="101880"/>
            <a:ext cx="9778680" cy="17442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5.1.2 Servicios proporcionados a la capa de transporte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1000080" y="2032200"/>
            <a:ext cx="9778680" cy="394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Los servicios proporcionados por la capa de transporte son: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Los servicios deben ser independientes de la tecnología del enrutador.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La capa de transporte debe estar aislada de la cantidad, tipo y topología de los enrutadores presentes. 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Las direcciones de red disponibles para la capa de transporte deben usar un plan de numeración uniforme, incluso a través de redes LAN y WAN.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1167480" y="136440"/>
            <a:ext cx="9600840" cy="16531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80000"/>
              </a:lnSpc>
              <a:buNone/>
            </a:pPr>
            <a:r>
              <a:rPr b="1" lang="es-AR" sz="4200" spc="-1" strike="noStrike">
                <a:solidFill>
                  <a:srgbClr val="000000"/>
                </a:solidFill>
                <a:latin typeface="Tenorite"/>
              </a:rPr>
              <a:t>5.1.2 Servicios proporcionados a la capa de transporte (continuación)</a:t>
            </a:r>
            <a:endParaRPr b="0" lang="es-ES" sz="4200" spc="-1" strike="noStrike">
              <a:solidFill>
                <a:srgbClr val="000000"/>
              </a:solidFill>
              <a:latin typeface="Tenorite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1104840" y="2436840"/>
            <a:ext cx="9982080" cy="333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Tenorite"/>
              </a:rPr>
              <a:t>Los diseñadores de la capa de red tienen mucha libertad para escribir especificaciones detalladas de los servicios. Existen dos posturas principales:</a:t>
            </a:r>
            <a:endParaRPr b="0" lang="es-ES" sz="2800" spc="-1" strike="noStrike">
              <a:solidFill>
                <a:srgbClr val="000000"/>
              </a:solidFill>
              <a:latin typeface="Tenorite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978346885"/>
              </p:ext>
            </p:extLst>
          </p:nvPr>
        </p:nvGraphicFramePr>
        <p:xfrm>
          <a:off x="1243080" y="3955680"/>
          <a:ext cx="9449640" cy="2002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universal</Template>
  <TotalTime>119</TotalTime>
  <Application>LibreOffice/7.3.7.2$Linux_X86_64 LibreOffice_project/30$Build-2</Application>
  <AppVersion>15.0000</AppVersion>
  <Words>888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2024-09-01T19:30:44Z</dcterms:created>
  <dc:creator>Leonardo Alonzo</dc:creator>
  <dc:description/>
  <dc:language>en-US</dc:language>
  <cp:lastModifiedBy>Leonardo Alonzo</cp:lastModifiedBy>
  <dcterms:modified xsi:type="dcterms:W3CDTF">2024-09-03T00:14:06Z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5</vt:i4>
  </property>
  <property fmtid="{D5CDD505-2E9C-101B-9397-08002B2CF9AE}" pid="4" name="PresentationFormat">
    <vt:lpwstr>Panorámica</vt:lpwstr>
  </property>
  <property fmtid="{D5CDD505-2E9C-101B-9397-08002B2CF9AE}" pid="5" name="Slides">
    <vt:i4>21</vt:i4>
  </property>
</Properties>
</file>