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Introducción a las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Introducción a las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¿Qué es una API (Application Programming Interface)?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Introducción a las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¿Qué es una API (Application Programming Interface)?</a:t>
            </a:r>
          </a:p>
          <a:p>
            <a:r>
              <a:t>Permiten que dos aplicaciones se comuniquen entre sí.</a:t>
            </a:r>
          </a:p>
          <a:p>
            <a:r>
              <a:t>Usadas para interactuar con bases de datos, servicios web, sistemas operativos,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¿Qué es REST?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Estilo arquitectónico para diseñar APIs.</a:t>
            </a:r>
          </a:p>
          <a:p>
            <a:r>
              <a:t>Sigue principios que permiten sistemas escalables y mantenibles.</a:t>
            </a:r>
          </a:p>
          <a:p>
            <a:r>
              <a:t>No es un estándar, sino un conjunto de principios.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Principios de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Cliente-Servidor: separación de responsabilidades.</a:t>
            </a:r>
          </a:p>
          <a:p>
            <a:r>
              <a:t>Stateless: cada petición contiene toda la información necesaria.</a:t>
            </a:r>
          </a:p>
          <a:p>
            <a:r>
              <a:t>Cacheable: las respuestas pueden o no almacenarse en caché.</a:t>
            </a:r>
          </a:p>
          <a:p>
            <a:r>
              <a:t>Interfaz uniforme: estandarización de interacción con la API.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JSON como formato de intercambio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JSON (JavaScript Object Notation) es el formato más común.</a:t>
            </a:r>
          </a:p>
          <a:p>
            <a:r>
              <a:t>Datos estructurados de manera simple y entendible.</a:t>
            </a:r>
          </a:p>
          <a:p>
            <a:r>
              <a:t>Ejemplo básico de datos en JSON.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Ejemplos prácticos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Hacer peticiones con Postman o curl.</a:t>
            </a:r>
          </a:p>
          <a:p>
            <a:r>
              <a:t>Mostrar un endpoint básico con Node.js, Flask u otro framework.</a:t>
            </a:r>
          </a:p>
          <a:p>
            <a:r>
              <a:t>Explicar cómo funcionan las respuestas y los códigos de estado.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Buenas prácticas en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Consistencia en los nombres de los recursos.</a:t>
            </a:r>
          </a:p>
          <a:p>
            <a:r>
              <a:t>Utilización correcta de métodos y códigos de estado.</a:t>
            </a:r>
          </a:p>
          <a:p>
            <a:r>
              <a:t>Versionado, autenticación y autorización (OAuth, JWT).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Ventajas y desventajas de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Comparación con GraphQL y otros enfoques.</a:t>
            </a:r>
          </a:p>
          <a:p>
            <a:r>
              <a:t>Ventajas: simplicidad, uso de estándares.</a:t>
            </a:r>
          </a:p>
          <a:p>
            <a:r>
              <a:t>Desventajas: limitaciones en consultas complejas.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