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_rels/drawing1.xml.rels" ContentType="application/vnd.openxmlformats-package.relationships+xml"/>
  <Override PartName="/ppt/diagrams/_rels/data1.xml.rels" ContentType="application/vnd.openxmlformats-package.relationships+xml"/>
  <Override PartName="/ppt/diagrams/drawing1.xml" ContentType="application/vnd.ms-office.drawingml.diagramDrawing+xml"/>
  <Override PartName="/ppt/diagrams/data2.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_rels/notesSlide26.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21.xml.rels" ContentType="application/vnd.openxmlformats-package.relationships+xml"/>
  <Override PartName="/ppt/notesSlides/_rels/notesSlide16.xml.rels" ContentType="application/vnd.openxmlformats-package.relationships+xml"/>
  <Override PartName="/ppt/notesSlides/notesSlide17.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_rels/presentation.xml.rels" ContentType="application/vnd.openxmlformats-package.relationships+xml"/>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11.png" ContentType="image/png"/>
  <Override PartName="/ppt/media/OOXDiagramDataRels1_5.svg" ContentType="image/svg"/>
  <Override PartName="/ppt/media/image10.png" ContentType="image/png"/>
  <Override PartName="/ppt/media/image8.png" ContentType="image/png"/>
  <Override PartName="/ppt/media/OOXDiagramDrawingRels1_1.svg" ContentType="image/svg"/>
  <Override PartName="/ppt/media/image38.png" ContentType="image/png"/>
  <Override PartName="/ppt/media/OOXDiagramDrawingRels1_4.png" ContentType="image/png"/>
  <Override PartName="/ppt/media/image28.png" ContentType="image/png"/>
  <Override PartName="/ppt/media/image9.png" ContentType="image/png"/>
  <Override PartName="/ppt/media/image39.png" ContentType="image/png"/>
  <Override PartName="/ppt/media/OOXDiagramDrawingRels1_2.png" ContentType="image/png"/>
  <Override PartName="/ppt/media/image26.png" ContentType="image/png"/>
  <Override PartName="/ppt/media/OOXDiagramDrawingRels1_3.svg" ContentType="image/svg"/>
  <Override PartName="/ppt/media/image1.png" ContentType="image/png"/>
  <Override PartName="/ppt/media/image31.png" ContentType="image/png"/>
  <Override PartName="/ppt/media/OOXDiagramDrawingRels1_5.svg" ContentType="image/svg"/>
  <Override PartName="/ppt/media/image3.png" ContentType="image/png"/>
  <Override PartName="/ppt/media/image33.png" ContentType="image/png"/>
  <Override PartName="/ppt/media/OOXDiagramDataRels1_3.svg" ContentType="image/svg"/>
  <Override PartName="/ppt/media/image20.png" ContentType="image/png"/>
  <Override PartName="/ppt/media/image18.png" ContentType="image/png"/>
  <Override PartName="/ppt/media/image21.png" ContentType="image/png"/>
  <Override PartName="/ppt/media/image19.png" ContentType="image/png"/>
  <Override PartName="/ppt/media/image22.png" ContentType="image/png"/>
  <Override PartName="/ppt/media/image23.png" ContentType="image/png"/>
  <Override PartName="/ppt/media/image25.png" ContentType="image/png"/>
  <Override PartName="/ppt/media/OOXDiagramDataRels1_1.svg" ContentType="image/svg"/>
  <Override PartName="/ppt/media/image27.png" ContentType="image/png"/>
  <Override PartName="/ppt/media/image29.png" ContentType="image/png"/>
  <Override PartName="/ppt/media/image40.png" ContentType="image/png"/>
  <Override PartName="/ppt/media/image41.png" ContentType="image/png"/>
  <Override PartName="/ppt/media/image42.png" ContentType="image/png"/>
  <Override PartName="/ppt/media/image43.png" ContentType="image/png"/>
  <Override PartName="/ppt/media/image2.png" ContentType="image/png"/>
  <Override PartName="/ppt/media/image32.png" ContentType="image/png"/>
  <Override PartName="/ppt/media/OOXDiagramDataRels1_2.png" ContentType="image/png"/>
  <Override PartName="/ppt/media/image7.png" ContentType="image/png"/>
  <Override PartName="/ppt/media/image37.png" ContentType="image/png"/>
  <Override PartName="/ppt/media/image30.png" ContentType="image/png"/>
  <Override PartName="/ppt/media/OOXDiagramDataRels1_0.png" ContentType="image/png"/>
  <Override PartName="/ppt/media/image5.png" ContentType="image/png"/>
  <Override PartName="/ppt/media/image35.png" ContentType="image/png"/>
  <Override PartName="/ppt/media/OOXDiagramDrawingRels1_0.png" ContentType="image/png"/>
  <Override PartName="/ppt/media/image24.png" ContentType="image/png"/>
  <Override PartName="/ppt/media/image6.png" ContentType="image/png"/>
  <Override PartName="/ppt/media/image36.png" ContentType="image/png"/>
  <Override PartName="/ppt/media/image4.png" ContentType="image/png"/>
  <Override PartName="/ppt/media/OOXDiagramDataRels1_4.png" ContentType="image/png"/>
  <Override PartName="/ppt/media/image34.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presProps" Target="presProps.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2" Type="http://schemas.openxmlformats.org/officeDocument/2006/relationships/image" Target="../media/OOXDiagramDataRels1_1.svg"/><Relationship Id="rId3" Type="http://schemas.openxmlformats.org/officeDocument/2006/relationships/image" Target="../media/OOXDiagramDataRels1_2.png"/><Relationship Id="rId4" Type="http://schemas.openxmlformats.org/officeDocument/2006/relationships/image" Target="../media/OOXDiagramDataRels1_3.svg"/><Relationship Id="rId5" Type="http://schemas.openxmlformats.org/officeDocument/2006/relationships/image" Target="../media/OOXDiagramDataRels1_4.png"/><Relationship Id="rId6" Type="http://schemas.openxmlformats.org/officeDocument/2006/relationships/image" Target="../media/OOXDiagramDataRels1_5.sv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2" Type="http://schemas.openxmlformats.org/officeDocument/2006/relationships/image" Target="../media/OOXDiagramDrawingRels1_1.svg"/><Relationship Id="rId3" Type="http://schemas.openxmlformats.org/officeDocument/2006/relationships/image" Target="../media/OOXDiagramDrawingRels1_2.png"/><Relationship Id="rId4" Type="http://schemas.openxmlformats.org/officeDocument/2006/relationships/image" Target="../media/OOXDiagramDrawingRels1_3.svg"/><Relationship Id="rId5" Type="http://schemas.openxmlformats.org/officeDocument/2006/relationships/image" Target="../media/OOXDiagramDrawingRels1_4.png"/><Relationship Id="rId6" Type="http://schemas.openxmlformats.org/officeDocument/2006/relationships/image" Target="../media/OOXDiagramDrawingRels1_5.svg"/>
</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583D0-A607-44DA-A4B3-940CD3C6C4F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3D299FF-767D-48EC-A4C8-F85E887237B7}">
      <dgm:prSet/>
      <dgm:spPr/>
      <dgm:t>
        <a:bodyPr/>
        <a:lstStyle/>
        <a:p>
          <a:pPr>
            <a:lnSpc>
              <a:spcPct val="100000"/>
            </a:lnSpc>
          </a:pPr>
          <a:r>
            <a:rPr lang="es-ES"/>
            <a:t>Sistemas de control</a:t>
          </a:r>
          <a:endParaRPr lang="en-US"/>
        </a:p>
      </dgm:t>
    </dgm:pt>
    <dgm:pt modelId="{01EBCD23-8BC8-4D18-9BAC-B29698B1B093}" type="parTrans" cxnId="{E1273792-E99B-4A51-A5A6-E0F25537EE44}">
      <dgm:prSet/>
      <dgm:spPr/>
      <dgm:t>
        <a:bodyPr/>
        <a:lstStyle/>
        <a:p>
          <a:endParaRPr lang="en-US"/>
        </a:p>
      </dgm:t>
    </dgm:pt>
    <dgm:pt modelId="{13433AEE-DD72-40A6-8DB5-AF6B3D234EB5}" type="sibTrans" cxnId="{E1273792-E99B-4A51-A5A6-E0F25537EE44}">
      <dgm:prSet/>
      <dgm:spPr/>
      <dgm:t>
        <a:bodyPr/>
        <a:lstStyle/>
        <a:p>
          <a:endParaRPr lang="en-US"/>
        </a:p>
      </dgm:t>
    </dgm:pt>
    <dgm:pt modelId="{54511417-F4D4-49F9-8727-99D302642206}">
      <dgm:prSet/>
      <dgm:spPr/>
      <dgm:t>
        <a:bodyPr/>
        <a:lstStyle/>
        <a:p>
          <a:pPr>
            <a:lnSpc>
              <a:spcPct val="100000"/>
            </a:lnSpc>
          </a:pPr>
          <a:r>
            <a:rPr lang="es-ES"/>
            <a:t>Sistemas multimedia y videojuegos</a:t>
          </a:r>
          <a:endParaRPr lang="en-US"/>
        </a:p>
      </dgm:t>
    </dgm:pt>
    <dgm:pt modelId="{A02C809E-DC66-4B89-874C-ACEF4FF7102D}" type="parTrans" cxnId="{369159D8-1065-4E99-B390-0DB0AF95BBEE}">
      <dgm:prSet/>
      <dgm:spPr/>
      <dgm:t>
        <a:bodyPr/>
        <a:lstStyle/>
        <a:p>
          <a:endParaRPr lang="en-US"/>
        </a:p>
      </dgm:t>
    </dgm:pt>
    <dgm:pt modelId="{6AD895C5-2874-4F5C-906D-E88D7C119B9C}" type="sibTrans" cxnId="{369159D8-1065-4E99-B390-0DB0AF95BBEE}">
      <dgm:prSet/>
      <dgm:spPr/>
      <dgm:t>
        <a:bodyPr/>
        <a:lstStyle/>
        <a:p>
          <a:endParaRPr lang="en-US"/>
        </a:p>
      </dgm:t>
    </dgm:pt>
    <dgm:pt modelId="{D8B3EA52-5062-417A-AC58-82DAFEA9904F}">
      <dgm:prSet/>
      <dgm:spPr/>
      <dgm:t>
        <a:bodyPr/>
        <a:lstStyle/>
        <a:p>
          <a:pPr>
            <a:lnSpc>
              <a:spcPct val="100000"/>
            </a:lnSpc>
          </a:pPr>
          <a:r>
            <a:rPr lang="es-ES"/>
            <a:t>Aplicaciones ofimáticas</a:t>
          </a:r>
          <a:endParaRPr lang="en-US"/>
        </a:p>
      </dgm:t>
    </dgm:pt>
    <dgm:pt modelId="{948E5523-5ECD-41B0-826A-7A0CDFA9A471}" type="parTrans" cxnId="{230A76E5-7BAE-4CDD-9C3B-9685D0E5CD8D}">
      <dgm:prSet/>
      <dgm:spPr/>
      <dgm:t>
        <a:bodyPr/>
        <a:lstStyle/>
        <a:p>
          <a:endParaRPr lang="en-US"/>
        </a:p>
      </dgm:t>
    </dgm:pt>
    <dgm:pt modelId="{683C90AC-EAF7-43E4-AB43-815EB714A161}" type="sibTrans" cxnId="{230A76E5-7BAE-4CDD-9C3B-9685D0E5CD8D}">
      <dgm:prSet/>
      <dgm:spPr/>
      <dgm:t>
        <a:bodyPr/>
        <a:lstStyle/>
        <a:p>
          <a:endParaRPr lang="en-US"/>
        </a:p>
      </dgm:t>
    </dgm:pt>
    <dgm:pt modelId="{9B816F63-F3D4-4B87-B153-1EE32F8B91F9}" type="pres">
      <dgm:prSet presAssocID="{917583D0-A607-44DA-A4B3-940CD3C6C4F4}" presName="root" presStyleCnt="0">
        <dgm:presLayoutVars>
          <dgm:dir/>
          <dgm:resizeHandles val="exact"/>
        </dgm:presLayoutVars>
      </dgm:prSet>
      <dgm:spPr/>
    </dgm:pt>
    <dgm:pt modelId="{0F356F8E-96BB-45DF-85CB-B7753404A196}" type="pres">
      <dgm:prSet presAssocID="{03D299FF-767D-48EC-A4C8-F85E887237B7}" presName="compNode" presStyleCnt="0"/>
      <dgm:spPr/>
    </dgm:pt>
    <dgm:pt modelId="{992F3A10-114A-4D7D-BDEA-83463DFEE9EB}" type="pres">
      <dgm:prSet presAssocID="{03D299FF-767D-48EC-A4C8-F85E887237B7}" presName="bgRect" presStyleLbl="bgShp" presStyleIdx="0" presStyleCnt="3"/>
      <dgm:spPr/>
    </dgm:pt>
    <dgm:pt modelId="{363F33AE-D61B-4363-BCC4-679905DEFCC3}" type="pres">
      <dgm:prSet presAssocID="{03D299FF-767D-48EC-A4C8-F85E887237B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granajes"/>
        </a:ext>
      </dgm:extLst>
    </dgm:pt>
    <dgm:pt modelId="{93C5933C-A864-4C05-A68D-86299D1238C8}" type="pres">
      <dgm:prSet presAssocID="{03D299FF-767D-48EC-A4C8-F85E887237B7}" presName="spaceRect" presStyleCnt="0"/>
      <dgm:spPr/>
    </dgm:pt>
    <dgm:pt modelId="{38FD88DE-DB2B-4486-A4EF-CE34131B0568}" type="pres">
      <dgm:prSet presAssocID="{03D299FF-767D-48EC-A4C8-F85E887237B7}" presName="parTx" presStyleLbl="revTx" presStyleIdx="0" presStyleCnt="3">
        <dgm:presLayoutVars>
          <dgm:chMax val="0"/>
          <dgm:chPref val="0"/>
        </dgm:presLayoutVars>
      </dgm:prSet>
      <dgm:spPr/>
    </dgm:pt>
    <dgm:pt modelId="{0F451A19-531D-4ED7-B3FE-341622792CC8}" type="pres">
      <dgm:prSet presAssocID="{13433AEE-DD72-40A6-8DB5-AF6B3D234EB5}" presName="sibTrans" presStyleCnt="0"/>
      <dgm:spPr/>
    </dgm:pt>
    <dgm:pt modelId="{1CB54B6F-5DA5-4ACC-AF8D-6D01B450EBEC}" type="pres">
      <dgm:prSet presAssocID="{54511417-F4D4-49F9-8727-99D302642206}" presName="compNode" presStyleCnt="0"/>
      <dgm:spPr/>
    </dgm:pt>
    <dgm:pt modelId="{225D1986-8A08-4C48-9618-C87070F1F687}" type="pres">
      <dgm:prSet presAssocID="{54511417-F4D4-49F9-8727-99D302642206}" presName="bgRect" presStyleLbl="bgShp" presStyleIdx="1" presStyleCnt="3"/>
      <dgm:spPr/>
    </dgm:pt>
    <dgm:pt modelId="{654E5651-C839-44E8-B289-F4479EFFEA8E}" type="pres">
      <dgm:prSet presAssocID="{54511417-F4D4-49F9-8727-99D3026422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me controller"/>
        </a:ext>
      </dgm:extLst>
    </dgm:pt>
    <dgm:pt modelId="{33759391-7A79-409C-B142-123FE3C48D35}" type="pres">
      <dgm:prSet presAssocID="{54511417-F4D4-49F9-8727-99D302642206}" presName="spaceRect" presStyleCnt="0"/>
      <dgm:spPr/>
    </dgm:pt>
    <dgm:pt modelId="{570FD1D6-06E5-462C-9B95-EDDE06512630}" type="pres">
      <dgm:prSet presAssocID="{54511417-F4D4-49F9-8727-99D302642206}" presName="parTx" presStyleLbl="revTx" presStyleIdx="1" presStyleCnt="3">
        <dgm:presLayoutVars>
          <dgm:chMax val="0"/>
          <dgm:chPref val="0"/>
        </dgm:presLayoutVars>
      </dgm:prSet>
      <dgm:spPr/>
    </dgm:pt>
    <dgm:pt modelId="{C4932D5E-560C-4086-A094-5459716DF6B7}" type="pres">
      <dgm:prSet presAssocID="{6AD895C5-2874-4F5C-906D-E88D7C119B9C}" presName="sibTrans" presStyleCnt="0"/>
      <dgm:spPr/>
    </dgm:pt>
    <dgm:pt modelId="{888128EF-4C50-4A48-8A1A-C55CE38DD918}" type="pres">
      <dgm:prSet presAssocID="{D8B3EA52-5062-417A-AC58-82DAFEA9904F}" presName="compNode" presStyleCnt="0"/>
      <dgm:spPr/>
    </dgm:pt>
    <dgm:pt modelId="{A254CC8B-AAE8-4EAD-835B-B77CD835EA5A}" type="pres">
      <dgm:prSet presAssocID="{D8B3EA52-5062-417A-AC58-82DAFEA9904F}" presName="bgRect" presStyleLbl="bgShp" presStyleIdx="2" presStyleCnt="3"/>
      <dgm:spPr/>
    </dgm:pt>
    <dgm:pt modelId="{08C13F15-CBFF-421C-BF5D-8177392AA327}" type="pres">
      <dgm:prSet presAssocID="{D8B3EA52-5062-417A-AC58-82DAFEA990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9A356F45-3221-4F3F-9816-1B4E3B06FEB7}" type="pres">
      <dgm:prSet presAssocID="{D8B3EA52-5062-417A-AC58-82DAFEA9904F}" presName="spaceRect" presStyleCnt="0"/>
      <dgm:spPr/>
    </dgm:pt>
    <dgm:pt modelId="{02A22A67-0F2A-4AB5-986D-7A659F1B9CB2}" type="pres">
      <dgm:prSet presAssocID="{D8B3EA52-5062-417A-AC58-82DAFEA9904F}" presName="parTx" presStyleLbl="revTx" presStyleIdx="2" presStyleCnt="3">
        <dgm:presLayoutVars>
          <dgm:chMax val="0"/>
          <dgm:chPref val="0"/>
        </dgm:presLayoutVars>
      </dgm:prSet>
      <dgm:spPr/>
    </dgm:pt>
  </dgm:ptLst>
  <dgm:cxnLst>
    <dgm:cxn modelId="{E1273792-E99B-4A51-A5A6-E0F25537EE44}" srcId="{917583D0-A607-44DA-A4B3-940CD3C6C4F4}" destId="{03D299FF-767D-48EC-A4C8-F85E887237B7}" srcOrd="0" destOrd="0" parTransId="{01EBCD23-8BC8-4D18-9BAC-B29698B1B093}" sibTransId="{13433AEE-DD72-40A6-8DB5-AF6B3D234EB5}"/>
    <dgm:cxn modelId="{E069A49F-3678-430B-8C32-B962EFD28B7D}" type="presOf" srcId="{D8B3EA52-5062-417A-AC58-82DAFEA9904F}" destId="{02A22A67-0F2A-4AB5-986D-7A659F1B9CB2}" srcOrd="0" destOrd="0" presId="urn:microsoft.com/office/officeart/2018/2/layout/IconVerticalSolidList"/>
    <dgm:cxn modelId="{F8C821A7-1171-446B-9D47-450B1D4F3DF6}" type="presOf" srcId="{917583D0-A607-44DA-A4B3-940CD3C6C4F4}" destId="{9B816F63-F3D4-4B87-B153-1EE32F8B91F9}" srcOrd="0" destOrd="0" presId="urn:microsoft.com/office/officeart/2018/2/layout/IconVerticalSolidList"/>
    <dgm:cxn modelId="{E6F8DCB2-B33C-46F5-8915-E70AB17F1523}" type="presOf" srcId="{03D299FF-767D-48EC-A4C8-F85E887237B7}" destId="{38FD88DE-DB2B-4486-A4EF-CE34131B0568}" srcOrd="0" destOrd="0" presId="urn:microsoft.com/office/officeart/2018/2/layout/IconVerticalSolidList"/>
    <dgm:cxn modelId="{D0FC51D1-0D77-4F54-811D-557B92792757}" type="presOf" srcId="{54511417-F4D4-49F9-8727-99D302642206}" destId="{570FD1D6-06E5-462C-9B95-EDDE06512630}" srcOrd="0" destOrd="0" presId="urn:microsoft.com/office/officeart/2018/2/layout/IconVerticalSolidList"/>
    <dgm:cxn modelId="{369159D8-1065-4E99-B390-0DB0AF95BBEE}" srcId="{917583D0-A607-44DA-A4B3-940CD3C6C4F4}" destId="{54511417-F4D4-49F9-8727-99D302642206}" srcOrd="1" destOrd="0" parTransId="{A02C809E-DC66-4B89-874C-ACEF4FF7102D}" sibTransId="{6AD895C5-2874-4F5C-906D-E88D7C119B9C}"/>
    <dgm:cxn modelId="{230A76E5-7BAE-4CDD-9C3B-9685D0E5CD8D}" srcId="{917583D0-A607-44DA-A4B3-940CD3C6C4F4}" destId="{D8B3EA52-5062-417A-AC58-82DAFEA9904F}" srcOrd="2" destOrd="0" parTransId="{948E5523-5ECD-41B0-826A-7A0CDFA9A471}" sibTransId="{683C90AC-EAF7-43E4-AB43-815EB714A161}"/>
    <dgm:cxn modelId="{B667CB1D-EE78-4181-A4A4-CC811F158974}" type="presParOf" srcId="{9B816F63-F3D4-4B87-B153-1EE32F8B91F9}" destId="{0F356F8E-96BB-45DF-85CB-B7753404A196}" srcOrd="0" destOrd="0" presId="urn:microsoft.com/office/officeart/2018/2/layout/IconVerticalSolidList"/>
    <dgm:cxn modelId="{A4245DE7-BA7C-46D6-A16A-0AC29FF2854C}" type="presParOf" srcId="{0F356F8E-96BB-45DF-85CB-B7753404A196}" destId="{992F3A10-114A-4D7D-BDEA-83463DFEE9EB}" srcOrd="0" destOrd="0" presId="urn:microsoft.com/office/officeart/2018/2/layout/IconVerticalSolidList"/>
    <dgm:cxn modelId="{25D4AC7F-DB01-4586-A934-CF39D4561E6B}" type="presParOf" srcId="{0F356F8E-96BB-45DF-85CB-B7753404A196}" destId="{363F33AE-D61B-4363-BCC4-679905DEFCC3}" srcOrd="1" destOrd="0" presId="urn:microsoft.com/office/officeart/2018/2/layout/IconVerticalSolidList"/>
    <dgm:cxn modelId="{52395441-6DF8-4FED-8700-58E792AF0228}" type="presParOf" srcId="{0F356F8E-96BB-45DF-85CB-B7753404A196}" destId="{93C5933C-A864-4C05-A68D-86299D1238C8}" srcOrd="2" destOrd="0" presId="urn:microsoft.com/office/officeart/2018/2/layout/IconVerticalSolidList"/>
    <dgm:cxn modelId="{A6C09B04-15CF-4152-9D4F-2990EE745EE7}" type="presParOf" srcId="{0F356F8E-96BB-45DF-85CB-B7753404A196}" destId="{38FD88DE-DB2B-4486-A4EF-CE34131B0568}" srcOrd="3" destOrd="0" presId="urn:microsoft.com/office/officeart/2018/2/layout/IconVerticalSolidList"/>
    <dgm:cxn modelId="{615EF01E-DA35-4A82-97F0-7B1FC3238368}" type="presParOf" srcId="{9B816F63-F3D4-4B87-B153-1EE32F8B91F9}" destId="{0F451A19-531D-4ED7-B3FE-341622792CC8}" srcOrd="1" destOrd="0" presId="urn:microsoft.com/office/officeart/2018/2/layout/IconVerticalSolidList"/>
    <dgm:cxn modelId="{2A167A80-3611-4740-B59A-8E329FC5A472}" type="presParOf" srcId="{9B816F63-F3D4-4B87-B153-1EE32F8B91F9}" destId="{1CB54B6F-5DA5-4ACC-AF8D-6D01B450EBEC}" srcOrd="2" destOrd="0" presId="urn:microsoft.com/office/officeart/2018/2/layout/IconVerticalSolidList"/>
    <dgm:cxn modelId="{3E220370-27CD-4CA2-90DF-5028954E6F17}" type="presParOf" srcId="{1CB54B6F-5DA5-4ACC-AF8D-6D01B450EBEC}" destId="{225D1986-8A08-4C48-9618-C87070F1F687}" srcOrd="0" destOrd="0" presId="urn:microsoft.com/office/officeart/2018/2/layout/IconVerticalSolidList"/>
    <dgm:cxn modelId="{5C968220-0666-4FEF-9AC2-1EB9C08F088B}" type="presParOf" srcId="{1CB54B6F-5DA5-4ACC-AF8D-6D01B450EBEC}" destId="{654E5651-C839-44E8-B289-F4479EFFEA8E}" srcOrd="1" destOrd="0" presId="urn:microsoft.com/office/officeart/2018/2/layout/IconVerticalSolidList"/>
    <dgm:cxn modelId="{3795C2AD-BC7D-4C4B-B486-84125D2E6D44}" type="presParOf" srcId="{1CB54B6F-5DA5-4ACC-AF8D-6D01B450EBEC}" destId="{33759391-7A79-409C-B142-123FE3C48D35}" srcOrd="2" destOrd="0" presId="urn:microsoft.com/office/officeart/2018/2/layout/IconVerticalSolidList"/>
    <dgm:cxn modelId="{BD40810B-2D8F-4C63-97DD-60D9A3533546}" type="presParOf" srcId="{1CB54B6F-5DA5-4ACC-AF8D-6D01B450EBEC}" destId="{570FD1D6-06E5-462C-9B95-EDDE06512630}" srcOrd="3" destOrd="0" presId="urn:microsoft.com/office/officeart/2018/2/layout/IconVerticalSolidList"/>
    <dgm:cxn modelId="{CF8CB8D8-6D86-456E-B685-B29ACA93ACD3}" type="presParOf" srcId="{9B816F63-F3D4-4B87-B153-1EE32F8B91F9}" destId="{C4932D5E-560C-4086-A094-5459716DF6B7}" srcOrd="3" destOrd="0" presId="urn:microsoft.com/office/officeart/2018/2/layout/IconVerticalSolidList"/>
    <dgm:cxn modelId="{6DB3EED2-07A0-40FA-AFD6-9F38A5E7760A}" type="presParOf" srcId="{9B816F63-F3D4-4B87-B153-1EE32F8B91F9}" destId="{888128EF-4C50-4A48-8A1A-C55CE38DD918}" srcOrd="4" destOrd="0" presId="urn:microsoft.com/office/officeart/2018/2/layout/IconVerticalSolidList"/>
    <dgm:cxn modelId="{08C019EC-D63D-4907-A173-25FD8F6E57F0}" type="presParOf" srcId="{888128EF-4C50-4A48-8A1A-C55CE38DD918}" destId="{A254CC8B-AAE8-4EAD-835B-B77CD835EA5A}" srcOrd="0" destOrd="0" presId="urn:microsoft.com/office/officeart/2018/2/layout/IconVerticalSolidList"/>
    <dgm:cxn modelId="{6C30D7E9-EF31-4A0C-ADF8-6DD5F85BC539}" type="presParOf" srcId="{888128EF-4C50-4A48-8A1A-C55CE38DD918}" destId="{08C13F15-CBFF-421C-BF5D-8177392AA327}" srcOrd="1" destOrd="0" presId="urn:microsoft.com/office/officeart/2018/2/layout/IconVerticalSolidList"/>
    <dgm:cxn modelId="{AE9A776D-EAC1-4467-BBAC-ADECC84B00C0}" type="presParOf" srcId="{888128EF-4C50-4A48-8A1A-C55CE38DD918}" destId="{9A356F45-3221-4F3F-9816-1B4E3B06FEB7}" srcOrd="2" destOrd="0" presId="urn:microsoft.com/office/officeart/2018/2/layout/IconVerticalSolidList"/>
    <dgm:cxn modelId="{C2C9294D-1F00-42F5-B21E-5BD59D703ADC}" type="presParOf" srcId="{888128EF-4C50-4A48-8A1A-C55CE38DD918}" destId="{02A22A67-0F2A-4AB5-986D-7A659F1B9C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25B526-243B-4518-9197-F996202C821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AD8AD49-3CAE-4B93-BD46-60B75D6052ED}">
      <dgm:prSet/>
      <dgm:spPr/>
      <dgm:t>
        <a:bodyPr/>
        <a:lstStyle/>
        <a:p>
          <a:r>
            <a:rPr lang="es-ES"/>
            <a:t>El periodo de muestreo </a:t>
          </a:r>
          <a:r>
            <a:rPr lang="es-ES" i="1"/>
            <a:t>Ts</a:t>
          </a:r>
          <a:r>
            <a:rPr lang="es-ES"/>
            <a:t> debe permanecer constante, para que no varíen las propiedades del regulador.</a:t>
          </a:r>
          <a:endParaRPr lang="en-US"/>
        </a:p>
      </dgm:t>
    </dgm:pt>
    <dgm:pt modelId="{20365F9A-760A-4E99-99EA-053B1A2EE6FD}" type="parTrans" cxnId="{41DBEACA-0B84-4B27-A565-90800BE2FE61}">
      <dgm:prSet/>
      <dgm:spPr/>
      <dgm:t>
        <a:bodyPr/>
        <a:lstStyle/>
        <a:p>
          <a:endParaRPr lang="en-US"/>
        </a:p>
      </dgm:t>
    </dgm:pt>
    <dgm:pt modelId="{390983EE-FA97-4C21-9BCD-54D9F378481A}" type="sibTrans" cxnId="{41DBEACA-0B84-4B27-A565-90800BE2FE61}">
      <dgm:prSet/>
      <dgm:spPr/>
      <dgm:t>
        <a:bodyPr/>
        <a:lstStyle/>
        <a:p>
          <a:endParaRPr lang="en-US"/>
        </a:p>
      </dgm:t>
    </dgm:pt>
    <dgm:pt modelId="{6A852583-E243-4647-89CD-FD74E873886D}">
      <dgm:prSet/>
      <dgm:spPr/>
      <dgm:t>
        <a:bodyPr/>
        <a:lstStyle/>
        <a:p>
          <a:r>
            <a:rPr lang="es-ES"/>
            <a:t>El periodo del bucle de scan debe ser menor a </a:t>
          </a:r>
          <a:r>
            <a:rPr lang="es-ES" i="1"/>
            <a:t>Ts, </a:t>
          </a:r>
          <a:r>
            <a:rPr lang="es-ES"/>
            <a:t>la diferencia se compensa con una tarea que espera el final de un timer programado con el tiempo esperado del bucle.</a:t>
          </a:r>
          <a:endParaRPr lang="en-US"/>
        </a:p>
      </dgm:t>
    </dgm:pt>
    <dgm:pt modelId="{4EDC4439-6F62-4258-A265-442F3CA1C92F}" type="parTrans" cxnId="{58AEE499-9175-4867-83CE-3D67D1A32F53}">
      <dgm:prSet/>
      <dgm:spPr/>
      <dgm:t>
        <a:bodyPr/>
        <a:lstStyle/>
        <a:p>
          <a:endParaRPr lang="en-US"/>
        </a:p>
      </dgm:t>
    </dgm:pt>
    <dgm:pt modelId="{033FE43A-B58E-4D81-8CDD-F2CDF399981E}" type="sibTrans" cxnId="{58AEE499-9175-4867-83CE-3D67D1A32F53}">
      <dgm:prSet/>
      <dgm:spPr/>
      <dgm:t>
        <a:bodyPr/>
        <a:lstStyle/>
        <a:p>
          <a:endParaRPr lang="en-US"/>
        </a:p>
      </dgm:t>
    </dgm:pt>
    <dgm:pt modelId="{9D56477A-F634-4F42-B4DA-187AD500B32E}" type="pres">
      <dgm:prSet presAssocID="{D625B526-243B-4518-9197-F996202C8214}" presName="hierChild1" presStyleCnt="0">
        <dgm:presLayoutVars>
          <dgm:chPref val="1"/>
          <dgm:dir/>
          <dgm:animOne val="branch"/>
          <dgm:animLvl val="lvl"/>
          <dgm:resizeHandles/>
        </dgm:presLayoutVars>
      </dgm:prSet>
      <dgm:spPr/>
    </dgm:pt>
    <dgm:pt modelId="{68FAFF15-FDFF-450F-93D6-900E87EB89FC}" type="pres">
      <dgm:prSet presAssocID="{9AD8AD49-3CAE-4B93-BD46-60B75D6052ED}" presName="hierRoot1" presStyleCnt="0"/>
      <dgm:spPr/>
    </dgm:pt>
    <dgm:pt modelId="{D06F9F82-C44D-4EB0-8C6B-93064EE854BA}" type="pres">
      <dgm:prSet presAssocID="{9AD8AD49-3CAE-4B93-BD46-60B75D6052ED}" presName="composite" presStyleCnt="0"/>
      <dgm:spPr/>
    </dgm:pt>
    <dgm:pt modelId="{81F716DA-79D4-4ADB-A462-2907D8F9197F}" type="pres">
      <dgm:prSet presAssocID="{9AD8AD49-3CAE-4B93-BD46-60B75D6052ED}" presName="background" presStyleLbl="node0" presStyleIdx="0" presStyleCnt="2"/>
      <dgm:spPr/>
    </dgm:pt>
    <dgm:pt modelId="{1D8F1D3C-98EF-4289-91C9-B05CFCE9C4D5}" type="pres">
      <dgm:prSet presAssocID="{9AD8AD49-3CAE-4B93-BD46-60B75D6052ED}" presName="text" presStyleLbl="fgAcc0" presStyleIdx="0" presStyleCnt="2">
        <dgm:presLayoutVars>
          <dgm:chPref val="3"/>
        </dgm:presLayoutVars>
      </dgm:prSet>
      <dgm:spPr/>
    </dgm:pt>
    <dgm:pt modelId="{6B11BC50-5FA9-41DD-B088-487F3B64AB2E}" type="pres">
      <dgm:prSet presAssocID="{9AD8AD49-3CAE-4B93-BD46-60B75D6052ED}" presName="hierChild2" presStyleCnt="0"/>
      <dgm:spPr/>
    </dgm:pt>
    <dgm:pt modelId="{6D6B5267-8CF7-45B4-ADA0-487091234DBC}" type="pres">
      <dgm:prSet presAssocID="{6A852583-E243-4647-89CD-FD74E873886D}" presName="hierRoot1" presStyleCnt="0"/>
      <dgm:spPr/>
    </dgm:pt>
    <dgm:pt modelId="{0738B426-B0EB-4776-82B5-CC77FCEBD80C}" type="pres">
      <dgm:prSet presAssocID="{6A852583-E243-4647-89CD-FD74E873886D}" presName="composite" presStyleCnt="0"/>
      <dgm:spPr/>
    </dgm:pt>
    <dgm:pt modelId="{D0779611-5F77-4EA1-8DC0-1AB5763367DE}" type="pres">
      <dgm:prSet presAssocID="{6A852583-E243-4647-89CD-FD74E873886D}" presName="background" presStyleLbl="node0" presStyleIdx="1" presStyleCnt="2"/>
      <dgm:spPr/>
    </dgm:pt>
    <dgm:pt modelId="{1CE26768-22C6-4C78-9A7A-4D18EB7B73B5}" type="pres">
      <dgm:prSet presAssocID="{6A852583-E243-4647-89CD-FD74E873886D}" presName="text" presStyleLbl="fgAcc0" presStyleIdx="1" presStyleCnt="2">
        <dgm:presLayoutVars>
          <dgm:chPref val="3"/>
        </dgm:presLayoutVars>
      </dgm:prSet>
      <dgm:spPr/>
    </dgm:pt>
    <dgm:pt modelId="{6F3551F9-A573-47F2-ABDB-23C6C0AA7730}" type="pres">
      <dgm:prSet presAssocID="{6A852583-E243-4647-89CD-FD74E873886D}" presName="hierChild2" presStyleCnt="0"/>
      <dgm:spPr/>
    </dgm:pt>
  </dgm:ptLst>
  <dgm:cxnLst>
    <dgm:cxn modelId="{58224B08-069B-4BC8-8AF1-55897CF7ADCC}" type="presOf" srcId="{6A852583-E243-4647-89CD-FD74E873886D}" destId="{1CE26768-22C6-4C78-9A7A-4D18EB7B73B5}" srcOrd="0" destOrd="0" presId="urn:microsoft.com/office/officeart/2005/8/layout/hierarchy1"/>
    <dgm:cxn modelId="{BA89CF3E-7849-46B5-AE55-EE62D68386B8}" type="presOf" srcId="{D625B526-243B-4518-9197-F996202C8214}" destId="{9D56477A-F634-4F42-B4DA-187AD500B32E}" srcOrd="0" destOrd="0" presId="urn:microsoft.com/office/officeart/2005/8/layout/hierarchy1"/>
    <dgm:cxn modelId="{61635A40-3090-482A-833E-EE2EEFDE6E0F}" type="presOf" srcId="{9AD8AD49-3CAE-4B93-BD46-60B75D6052ED}" destId="{1D8F1D3C-98EF-4289-91C9-B05CFCE9C4D5}" srcOrd="0" destOrd="0" presId="urn:microsoft.com/office/officeart/2005/8/layout/hierarchy1"/>
    <dgm:cxn modelId="{58AEE499-9175-4867-83CE-3D67D1A32F53}" srcId="{D625B526-243B-4518-9197-F996202C8214}" destId="{6A852583-E243-4647-89CD-FD74E873886D}" srcOrd="1" destOrd="0" parTransId="{4EDC4439-6F62-4258-A265-442F3CA1C92F}" sibTransId="{033FE43A-B58E-4D81-8CDD-F2CDF399981E}"/>
    <dgm:cxn modelId="{41DBEACA-0B84-4B27-A565-90800BE2FE61}" srcId="{D625B526-243B-4518-9197-F996202C8214}" destId="{9AD8AD49-3CAE-4B93-BD46-60B75D6052ED}" srcOrd="0" destOrd="0" parTransId="{20365F9A-760A-4E99-99EA-053B1A2EE6FD}" sibTransId="{390983EE-FA97-4C21-9BCD-54D9F378481A}"/>
    <dgm:cxn modelId="{12A2D7CC-B022-4F44-AA8D-09D9FC6F5191}" type="presParOf" srcId="{9D56477A-F634-4F42-B4DA-187AD500B32E}" destId="{68FAFF15-FDFF-450F-93D6-900E87EB89FC}" srcOrd="0" destOrd="0" presId="urn:microsoft.com/office/officeart/2005/8/layout/hierarchy1"/>
    <dgm:cxn modelId="{C5F5FE73-0B6D-4FBF-8BE4-1CD7DDD6FA54}" type="presParOf" srcId="{68FAFF15-FDFF-450F-93D6-900E87EB89FC}" destId="{D06F9F82-C44D-4EB0-8C6B-93064EE854BA}" srcOrd="0" destOrd="0" presId="urn:microsoft.com/office/officeart/2005/8/layout/hierarchy1"/>
    <dgm:cxn modelId="{1179F95A-4D2E-4F36-82E2-D18F0FC66420}" type="presParOf" srcId="{D06F9F82-C44D-4EB0-8C6B-93064EE854BA}" destId="{81F716DA-79D4-4ADB-A462-2907D8F9197F}" srcOrd="0" destOrd="0" presId="urn:microsoft.com/office/officeart/2005/8/layout/hierarchy1"/>
    <dgm:cxn modelId="{CFE2AB1D-F76D-438A-80C2-1657E48D8CC9}" type="presParOf" srcId="{D06F9F82-C44D-4EB0-8C6B-93064EE854BA}" destId="{1D8F1D3C-98EF-4289-91C9-B05CFCE9C4D5}" srcOrd="1" destOrd="0" presId="urn:microsoft.com/office/officeart/2005/8/layout/hierarchy1"/>
    <dgm:cxn modelId="{1B2B2EE4-3D5F-466A-9014-E50CF41CF340}" type="presParOf" srcId="{68FAFF15-FDFF-450F-93D6-900E87EB89FC}" destId="{6B11BC50-5FA9-41DD-B088-487F3B64AB2E}" srcOrd="1" destOrd="0" presId="urn:microsoft.com/office/officeart/2005/8/layout/hierarchy1"/>
    <dgm:cxn modelId="{F43B6F97-A3B2-45F9-9E7F-3FFE4821745E}" type="presParOf" srcId="{9D56477A-F634-4F42-B4DA-187AD500B32E}" destId="{6D6B5267-8CF7-45B4-ADA0-487091234DBC}" srcOrd="1" destOrd="0" presId="urn:microsoft.com/office/officeart/2005/8/layout/hierarchy1"/>
    <dgm:cxn modelId="{700D2D09-C1BC-4EEB-8470-A6E64C48ED02}" type="presParOf" srcId="{6D6B5267-8CF7-45B4-ADA0-487091234DBC}" destId="{0738B426-B0EB-4776-82B5-CC77FCEBD80C}" srcOrd="0" destOrd="0" presId="urn:microsoft.com/office/officeart/2005/8/layout/hierarchy1"/>
    <dgm:cxn modelId="{847A09DE-2D67-406E-A49B-BF3735966694}" type="presParOf" srcId="{0738B426-B0EB-4776-82B5-CC77FCEBD80C}" destId="{D0779611-5F77-4EA1-8DC0-1AB5763367DE}" srcOrd="0" destOrd="0" presId="urn:microsoft.com/office/officeart/2005/8/layout/hierarchy1"/>
    <dgm:cxn modelId="{28BA4EFD-A3A7-40FD-A846-FA3EC8D92D0A}" type="presParOf" srcId="{0738B426-B0EB-4776-82B5-CC77FCEBD80C}" destId="{1CE26768-22C6-4C78-9A7A-4D18EB7B73B5}" srcOrd="1" destOrd="0" presId="urn:microsoft.com/office/officeart/2005/8/layout/hierarchy1"/>
    <dgm:cxn modelId="{1D1B024C-160D-477D-99D9-0E98C8524D4A}" type="presParOf" srcId="{6D6B5267-8CF7-45B4-ADA0-487091234DBC}" destId="{6F3551F9-A573-47F2-ABDB-23C6C0AA7730}"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F3A10-114A-4D7D-BDEA-83463DFEE9EB}">
      <dsp:nvSpPr>
        <dsp:cNvPr id="0" name=""/>
        <dsp:cNvSpPr/>
      </dsp:nvSpPr>
      <dsp:spPr>
        <a:xfrm>
          <a:off x="0" y="572"/>
          <a:ext cx="5906327" cy="133871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3F33AE-D61B-4363-BCC4-679905DEFCC3}">
      <dsp:nvSpPr>
        <dsp:cNvPr id="0" name=""/>
        <dsp:cNvSpPr/>
      </dsp:nvSpPr>
      <dsp:spPr>
        <a:xfrm>
          <a:off x="404961" y="301782"/>
          <a:ext cx="736292" cy="7362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FD88DE-DB2B-4486-A4EF-CE34131B0568}">
      <dsp:nvSpPr>
        <dsp:cNvPr id="0" name=""/>
        <dsp:cNvSpPr/>
      </dsp:nvSpPr>
      <dsp:spPr>
        <a:xfrm>
          <a:off x="1546215" y="572"/>
          <a:ext cx="4360112" cy="1338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681" tIns="141681" rIns="141681" bIns="141681" numCol="1" spcCol="1270" anchor="ctr" anchorCtr="0">
          <a:noAutofit/>
        </a:bodyPr>
        <a:lstStyle/>
        <a:p>
          <a:pPr marL="0" lvl="0" indent="0" algn="l" defTabSz="1111250">
            <a:lnSpc>
              <a:spcPct val="100000"/>
            </a:lnSpc>
            <a:spcBef>
              <a:spcPct val="0"/>
            </a:spcBef>
            <a:spcAft>
              <a:spcPct val="35000"/>
            </a:spcAft>
            <a:buNone/>
          </a:pPr>
          <a:r>
            <a:rPr lang="es-ES" sz="2500" kern="1200"/>
            <a:t>Sistemas de control</a:t>
          </a:r>
          <a:endParaRPr lang="en-US" sz="2500" kern="1200"/>
        </a:p>
      </dsp:txBody>
      <dsp:txXfrm>
        <a:off x="1546215" y="572"/>
        <a:ext cx="4360112" cy="1338714"/>
      </dsp:txXfrm>
    </dsp:sp>
    <dsp:sp modelId="{225D1986-8A08-4C48-9618-C87070F1F687}">
      <dsp:nvSpPr>
        <dsp:cNvPr id="0" name=""/>
        <dsp:cNvSpPr/>
      </dsp:nvSpPr>
      <dsp:spPr>
        <a:xfrm>
          <a:off x="0" y="1673965"/>
          <a:ext cx="5906327" cy="133871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4E5651-C839-44E8-B289-F4479EFFEA8E}">
      <dsp:nvSpPr>
        <dsp:cNvPr id="0" name=""/>
        <dsp:cNvSpPr/>
      </dsp:nvSpPr>
      <dsp:spPr>
        <a:xfrm>
          <a:off x="404961" y="1975176"/>
          <a:ext cx="736292" cy="7362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0FD1D6-06E5-462C-9B95-EDDE06512630}">
      <dsp:nvSpPr>
        <dsp:cNvPr id="0" name=""/>
        <dsp:cNvSpPr/>
      </dsp:nvSpPr>
      <dsp:spPr>
        <a:xfrm>
          <a:off x="1546215" y="1673965"/>
          <a:ext cx="4360112" cy="1338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681" tIns="141681" rIns="141681" bIns="141681" numCol="1" spcCol="1270" anchor="ctr" anchorCtr="0">
          <a:noAutofit/>
        </a:bodyPr>
        <a:lstStyle/>
        <a:p>
          <a:pPr marL="0" lvl="0" indent="0" algn="l" defTabSz="1111250">
            <a:lnSpc>
              <a:spcPct val="100000"/>
            </a:lnSpc>
            <a:spcBef>
              <a:spcPct val="0"/>
            </a:spcBef>
            <a:spcAft>
              <a:spcPct val="35000"/>
            </a:spcAft>
            <a:buNone/>
          </a:pPr>
          <a:r>
            <a:rPr lang="es-ES" sz="2500" kern="1200"/>
            <a:t>Sistemas multimedia y videojuegos</a:t>
          </a:r>
          <a:endParaRPr lang="en-US" sz="2500" kern="1200"/>
        </a:p>
      </dsp:txBody>
      <dsp:txXfrm>
        <a:off x="1546215" y="1673965"/>
        <a:ext cx="4360112" cy="1338714"/>
      </dsp:txXfrm>
    </dsp:sp>
    <dsp:sp modelId="{A254CC8B-AAE8-4EAD-835B-B77CD835EA5A}">
      <dsp:nvSpPr>
        <dsp:cNvPr id="0" name=""/>
        <dsp:cNvSpPr/>
      </dsp:nvSpPr>
      <dsp:spPr>
        <a:xfrm>
          <a:off x="0" y="3347358"/>
          <a:ext cx="5906327" cy="133871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C13F15-CBFF-421C-BF5D-8177392AA327}">
      <dsp:nvSpPr>
        <dsp:cNvPr id="0" name=""/>
        <dsp:cNvSpPr/>
      </dsp:nvSpPr>
      <dsp:spPr>
        <a:xfrm>
          <a:off x="404961" y="3648569"/>
          <a:ext cx="736292" cy="7362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A22A67-0F2A-4AB5-986D-7A659F1B9CB2}">
      <dsp:nvSpPr>
        <dsp:cNvPr id="0" name=""/>
        <dsp:cNvSpPr/>
      </dsp:nvSpPr>
      <dsp:spPr>
        <a:xfrm>
          <a:off x="1546215" y="3347358"/>
          <a:ext cx="4360112" cy="1338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681" tIns="141681" rIns="141681" bIns="141681" numCol="1" spcCol="1270" anchor="ctr" anchorCtr="0">
          <a:noAutofit/>
        </a:bodyPr>
        <a:lstStyle/>
        <a:p>
          <a:pPr marL="0" lvl="0" indent="0" algn="l" defTabSz="1111250">
            <a:lnSpc>
              <a:spcPct val="100000"/>
            </a:lnSpc>
            <a:spcBef>
              <a:spcPct val="0"/>
            </a:spcBef>
            <a:spcAft>
              <a:spcPct val="35000"/>
            </a:spcAft>
            <a:buNone/>
          </a:pPr>
          <a:r>
            <a:rPr lang="es-ES" sz="2500" kern="1200"/>
            <a:t>Aplicaciones ofimáticas</a:t>
          </a:r>
          <a:endParaRPr lang="en-US" sz="2500" kern="1200"/>
        </a:p>
      </dsp:txBody>
      <dsp:txXfrm>
        <a:off x="1546215" y="3347358"/>
        <a:ext cx="4360112" cy="1338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F716DA-79D4-4ADB-A462-2907D8F9197F}">
      <dsp:nvSpPr>
        <dsp:cNvPr id="0" name=""/>
        <dsp:cNvSpPr/>
      </dsp:nvSpPr>
      <dsp:spPr>
        <a:xfrm>
          <a:off x="1288" y="419761"/>
          <a:ext cx="4522284" cy="28716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F1D3C-98EF-4289-91C9-B05CFCE9C4D5}">
      <dsp:nvSpPr>
        <dsp:cNvPr id="0" name=""/>
        <dsp:cNvSpPr/>
      </dsp:nvSpPr>
      <dsp:spPr>
        <a:xfrm>
          <a:off x="503764" y="897113"/>
          <a:ext cx="4522284" cy="287165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El periodo de muestreo </a:t>
          </a:r>
          <a:r>
            <a:rPr lang="es-ES" sz="2400" i="1" kern="1200"/>
            <a:t>Ts</a:t>
          </a:r>
          <a:r>
            <a:rPr lang="es-ES" sz="2400" kern="1200"/>
            <a:t> debe permanecer constante, para que no varíen las propiedades del regulador.</a:t>
          </a:r>
          <a:endParaRPr lang="en-US" sz="2400" kern="1200"/>
        </a:p>
      </dsp:txBody>
      <dsp:txXfrm>
        <a:off x="587872" y="981221"/>
        <a:ext cx="4354068" cy="2703434"/>
      </dsp:txXfrm>
    </dsp:sp>
    <dsp:sp modelId="{D0779611-5F77-4EA1-8DC0-1AB5763367DE}">
      <dsp:nvSpPr>
        <dsp:cNvPr id="0" name=""/>
        <dsp:cNvSpPr/>
      </dsp:nvSpPr>
      <dsp:spPr>
        <a:xfrm>
          <a:off x="5528525" y="419761"/>
          <a:ext cx="4522284" cy="287165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E26768-22C6-4C78-9A7A-4D18EB7B73B5}">
      <dsp:nvSpPr>
        <dsp:cNvPr id="0" name=""/>
        <dsp:cNvSpPr/>
      </dsp:nvSpPr>
      <dsp:spPr>
        <a:xfrm>
          <a:off x="6031001" y="897113"/>
          <a:ext cx="4522284" cy="2871650"/>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a:t>El periodo del bucle de scan debe ser menor a </a:t>
          </a:r>
          <a:r>
            <a:rPr lang="es-ES" sz="2400" i="1" kern="1200"/>
            <a:t>Ts, </a:t>
          </a:r>
          <a:r>
            <a:rPr lang="es-ES" sz="2400" kern="1200"/>
            <a:t>la diferencia se compensa con una tarea que espera el final de un timer programado con el tiempo esperado del bucle.</a:t>
          </a:r>
          <a:endParaRPr lang="en-US" sz="2400" kern="1200"/>
        </a:p>
      </dsp:txBody>
      <dsp:txXfrm>
        <a:off x="6115109" y="981221"/>
        <a:ext cx="4354068" cy="27034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ffffff"/>
                </a:solidFill>
                <a:latin typeface="Century Gothic"/>
              </a:rPr>
              <a:t>Click to move the slide</a:t>
            </a:r>
            <a:endParaRPr b="0" lang="en-US" sz="1800" spc="-1" strike="noStrike">
              <a:solidFill>
                <a:srgbClr val="ffffff"/>
              </a:solidFill>
              <a:latin typeface="Century Gothic"/>
            </a:endParaRPr>
          </a:p>
        </p:txBody>
      </p:sp>
      <p:sp>
        <p:nvSpPr>
          <p:cNvPr id="21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16"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17" name="PlaceHolder 4"/>
          <p:cNvSpPr>
            <a:spLocks noGrp="1"/>
          </p:cNvSpPr>
          <p:nvPr>
            <p:ph type="dt" idx="16"/>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18" name="PlaceHolder 5"/>
          <p:cNvSpPr>
            <a:spLocks noGrp="1"/>
          </p:cNvSpPr>
          <p:nvPr>
            <p:ph type="ftr" idx="17"/>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19" name="PlaceHolder 6"/>
          <p:cNvSpPr>
            <a:spLocks noGrp="1"/>
          </p:cNvSpPr>
          <p:nvPr>
            <p:ph type="sldNum" idx="18"/>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9CA61210-5472-4C64-ADAB-6A6D6FE9F83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685800" y="1143000"/>
            <a:ext cx="5486040" cy="3085920"/>
          </a:xfrm>
          <a:prstGeom prst="rect">
            <a:avLst/>
          </a:prstGeom>
          <a:ln w="0">
            <a:noFill/>
          </a:ln>
        </p:spPr>
      </p:sp>
      <p:sp>
        <p:nvSpPr>
          <p:cNvPr id="33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31"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algn="r">
              <a:lnSpc>
                <a:spcPct val="100000"/>
              </a:lnSpc>
              <a:buNone/>
              <a:defRPr b="0" lang="es-AR" sz="1200" spc="-1" strike="noStrike">
                <a:latin typeface="Times New Roman"/>
              </a:defRPr>
            </a:lvl1pPr>
          </a:lstStyle>
          <a:p>
            <a:pPr algn="r">
              <a:lnSpc>
                <a:spcPct val="100000"/>
              </a:lnSpc>
              <a:buNone/>
            </a:pPr>
            <a:fld id="{8F43999D-3973-408D-9E39-EB3897F0F60C}" type="slidenum">
              <a:rPr b="0" lang="es-AR" sz="1200" spc="-1" strike="noStrike">
                <a:latin typeface="Times New Roman"/>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685800" y="1143000"/>
            <a:ext cx="5486040" cy="3085920"/>
          </a:xfrm>
          <a:prstGeom prst="rect">
            <a:avLst/>
          </a:prstGeom>
          <a:ln w="0">
            <a:noFill/>
          </a:ln>
        </p:spPr>
      </p:sp>
      <p:sp>
        <p:nvSpPr>
          <p:cNvPr id="33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34"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algn="r">
              <a:lnSpc>
                <a:spcPct val="100000"/>
              </a:lnSpc>
              <a:buNone/>
              <a:defRPr b="0" lang="es-AR" sz="1200" spc="-1" strike="noStrike">
                <a:latin typeface="Times New Roman"/>
              </a:defRPr>
            </a:lvl1pPr>
          </a:lstStyle>
          <a:p>
            <a:pPr algn="r">
              <a:lnSpc>
                <a:spcPct val="100000"/>
              </a:lnSpc>
              <a:buNone/>
            </a:pPr>
            <a:fld id="{B593B8A3-0694-45AD-AC94-C390B831AE6E}" type="slidenum">
              <a:rPr b="0" lang="es-AR" sz="1200" spc="-1" strike="noStrike">
                <a:latin typeface="Times New Roman"/>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685800" y="1143000"/>
            <a:ext cx="5486040" cy="3085920"/>
          </a:xfrm>
          <a:prstGeom prst="rect">
            <a:avLst/>
          </a:prstGeom>
          <a:ln w="0">
            <a:noFill/>
          </a:ln>
        </p:spPr>
      </p:sp>
      <p:sp>
        <p:nvSpPr>
          <p:cNvPr id="33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37"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algn="r">
              <a:lnSpc>
                <a:spcPct val="100000"/>
              </a:lnSpc>
              <a:buNone/>
              <a:defRPr b="0" lang="es-AR" sz="1200" spc="-1" strike="noStrike">
                <a:latin typeface="Times New Roman"/>
              </a:defRPr>
            </a:lvl1pPr>
          </a:lstStyle>
          <a:p>
            <a:pPr algn="r">
              <a:lnSpc>
                <a:spcPct val="100000"/>
              </a:lnSpc>
              <a:buNone/>
            </a:pPr>
            <a:fld id="{59AFC962-80A4-48E7-85B4-2B0374B382B4}" type="slidenum">
              <a:rPr b="0" lang="es-AR" sz="1200" spc="-1" strike="noStrike">
                <a:latin typeface="Times New Roman"/>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685800" y="1143000"/>
            <a:ext cx="5486040" cy="3085920"/>
          </a:xfrm>
          <a:prstGeom prst="rect">
            <a:avLst/>
          </a:prstGeom>
          <a:ln w="0">
            <a:noFill/>
          </a:ln>
        </p:spPr>
      </p:sp>
      <p:sp>
        <p:nvSpPr>
          <p:cNvPr id="339"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40"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algn="r">
              <a:lnSpc>
                <a:spcPct val="100000"/>
              </a:lnSpc>
              <a:buNone/>
              <a:defRPr b="0" lang="es-AR" sz="1200" spc="-1" strike="noStrike">
                <a:latin typeface="Times New Roman"/>
              </a:defRPr>
            </a:lvl1pPr>
          </a:lstStyle>
          <a:p>
            <a:pPr algn="r">
              <a:lnSpc>
                <a:spcPct val="100000"/>
              </a:lnSpc>
              <a:buNone/>
            </a:pPr>
            <a:fld id="{44ECE69A-AFB3-41CB-8BA8-E97CCD5CDE3B}" type="slidenum">
              <a:rPr b="0" lang="es-AR" sz="1200" spc="-1" strike="noStrike">
                <a:latin typeface="Times New Roman"/>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685800" y="1143000"/>
            <a:ext cx="5486040" cy="3085920"/>
          </a:xfrm>
          <a:prstGeom prst="rect">
            <a:avLst/>
          </a:prstGeom>
          <a:ln w="0">
            <a:noFill/>
          </a:ln>
        </p:spPr>
      </p:sp>
      <p:sp>
        <p:nvSpPr>
          <p:cNvPr id="34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343" name="PlaceHolder 3"/>
          <p:cNvSpPr>
            <a:spLocks noGrp="1"/>
          </p:cNvSpPr>
          <p:nvPr>
            <p:ph type="sldNum" idx="23"/>
          </p:nvPr>
        </p:nvSpPr>
        <p:spPr>
          <a:xfrm>
            <a:off x="3884760" y="8685360"/>
            <a:ext cx="2971440" cy="458280"/>
          </a:xfrm>
          <a:prstGeom prst="rect">
            <a:avLst/>
          </a:prstGeom>
          <a:noFill/>
          <a:ln w="0">
            <a:noFill/>
          </a:ln>
        </p:spPr>
        <p:txBody>
          <a:bodyPr anchor="b">
            <a:noAutofit/>
          </a:bodyPr>
          <a:lstStyle>
            <a:lvl1pPr algn="r">
              <a:lnSpc>
                <a:spcPct val="100000"/>
              </a:lnSpc>
              <a:buNone/>
              <a:defRPr b="0" lang="es-AR" sz="1200" spc="-1" strike="noStrike">
                <a:latin typeface="Times New Roman"/>
              </a:defRPr>
            </a:lvl1pPr>
          </a:lstStyle>
          <a:p>
            <a:pPr algn="r">
              <a:lnSpc>
                <a:spcPct val="100000"/>
              </a:lnSpc>
              <a:buNone/>
            </a:pPr>
            <a:fld id="{812DFAA8-8923-4BCC-8B7B-E7A85C5A432A}" type="slidenum">
              <a:rPr b="0" lang="es-AR"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2DF972A-F93E-46EA-BE88-E75D3FEFE72C}"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8" name="PlaceHolder 2"/>
          <p:cNvSpPr>
            <a:spLocks noGrp="1"/>
          </p:cNvSpPr>
          <p:nvPr>
            <p:ph/>
          </p:nvPr>
        </p:nvSpPr>
        <p:spPr>
          <a:xfrm>
            <a:off x="810000" y="52812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29" name="PlaceHolder 3"/>
          <p:cNvSpPr>
            <a:spLocks noGrp="1"/>
          </p:cNvSpPr>
          <p:nvPr>
            <p:ph/>
          </p:nvPr>
        </p:nvSpPr>
        <p:spPr>
          <a:xfrm>
            <a:off x="810000" y="55080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60B8324-9313-4AEC-823F-36E71E08B0B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1"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32"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33" name="PlaceHolder 4"/>
          <p:cNvSpPr>
            <a:spLocks noGrp="1"/>
          </p:cNvSpPr>
          <p:nvPr>
            <p:ph/>
          </p:nvPr>
        </p:nvSpPr>
        <p:spPr>
          <a:xfrm>
            <a:off x="81000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34" name="PlaceHolder 5"/>
          <p:cNvSpPr>
            <a:spLocks noGrp="1"/>
          </p:cNvSpPr>
          <p:nvPr>
            <p:ph/>
          </p:nvPr>
        </p:nvSpPr>
        <p:spPr>
          <a:xfrm>
            <a:off x="622152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1A8A486-3FC3-4CB1-9B1F-FC36AFB56A8E}"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6" name="PlaceHolder 2"/>
          <p:cNvSpPr>
            <a:spLocks noGrp="1"/>
          </p:cNvSpPr>
          <p:nvPr>
            <p:ph/>
          </p:nvPr>
        </p:nvSpPr>
        <p:spPr>
          <a:xfrm>
            <a:off x="81000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37" name="PlaceHolder 3"/>
          <p:cNvSpPr>
            <a:spLocks noGrp="1"/>
          </p:cNvSpPr>
          <p:nvPr>
            <p:ph/>
          </p:nvPr>
        </p:nvSpPr>
        <p:spPr>
          <a:xfrm>
            <a:off x="438084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38" name="PlaceHolder 4"/>
          <p:cNvSpPr>
            <a:spLocks noGrp="1"/>
          </p:cNvSpPr>
          <p:nvPr>
            <p:ph/>
          </p:nvPr>
        </p:nvSpPr>
        <p:spPr>
          <a:xfrm>
            <a:off x="795204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39" name="PlaceHolder 5"/>
          <p:cNvSpPr>
            <a:spLocks noGrp="1"/>
          </p:cNvSpPr>
          <p:nvPr>
            <p:ph/>
          </p:nvPr>
        </p:nvSpPr>
        <p:spPr>
          <a:xfrm>
            <a:off x="81000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40" name="PlaceHolder 6"/>
          <p:cNvSpPr>
            <a:spLocks noGrp="1"/>
          </p:cNvSpPr>
          <p:nvPr>
            <p:ph/>
          </p:nvPr>
        </p:nvSpPr>
        <p:spPr>
          <a:xfrm>
            <a:off x="438084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41" name="PlaceHolder 7"/>
          <p:cNvSpPr>
            <a:spLocks noGrp="1"/>
          </p:cNvSpPr>
          <p:nvPr>
            <p:ph/>
          </p:nvPr>
        </p:nvSpPr>
        <p:spPr>
          <a:xfrm>
            <a:off x="795204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0E4EF26-2682-4F6F-B403-4FC7A38B614C}"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87D85E5-E45E-4DFD-82EC-E020B8B13E69}"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49" name="PlaceHolder 2"/>
          <p:cNvSpPr>
            <a:spLocks noGrp="1"/>
          </p:cNvSpPr>
          <p:nvPr>
            <p:ph type="subTitle"/>
          </p:nvPr>
        </p:nvSpPr>
        <p:spPr>
          <a:xfrm>
            <a:off x="810000" y="5270040"/>
            <a:ext cx="10560960" cy="456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71B66CA-C195-41C0-8855-AA95A4B392B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1" name="PlaceHolder 2"/>
          <p:cNvSpPr>
            <a:spLocks noGrp="1"/>
          </p:cNvSpPr>
          <p:nvPr>
            <p:ph/>
          </p:nvPr>
        </p:nvSpPr>
        <p:spPr>
          <a:xfrm>
            <a:off x="810000" y="5281200"/>
            <a:ext cx="1056096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BD8831A-05CD-4467-A50F-E43813667AA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3" name="PlaceHolder 2"/>
          <p:cNvSpPr>
            <a:spLocks noGrp="1"/>
          </p:cNvSpPr>
          <p:nvPr>
            <p:ph/>
          </p:nvPr>
        </p:nvSpPr>
        <p:spPr>
          <a:xfrm>
            <a:off x="81000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4" name="PlaceHolder 3"/>
          <p:cNvSpPr>
            <a:spLocks noGrp="1"/>
          </p:cNvSpPr>
          <p:nvPr>
            <p:ph/>
          </p:nvPr>
        </p:nvSpPr>
        <p:spPr>
          <a:xfrm>
            <a:off x="622152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9556676-15BE-411B-9202-22DC3FC3C87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3D12691-629E-4A43-BCB9-E9C57A5EBA2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10000" y="2951280"/>
            <a:ext cx="10560960" cy="6807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7AA19F1-F5A3-44CB-9FD6-9D5B7B2AF11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58"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59" name="PlaceHolder 3"/>
          <p:cNvSpPr>
            <a:spLocks noGrp="1"/>
          </p:cNvSpPr>
          <p:nvPr>
            <p:ph/>
          </p:nvPr>
        </p:nvSpPr>
        <p:spPr>
          <a:xfrm>
            <a:off x="622152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0" name="PlaceHolder 4"/>
          <p:cNvSpPr>
            <a:spLocks noGrp="1"/>
          </p:cNvSpPr>
          <p:nvPr>
            <p:ph/>
          </p:nvPr>
        </p:nvSpPr>
        <p:spPr>
          <a:xfrm>
            <a:off x="81000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5421DF9-05B8-47D5-BBFE-4583D0390A7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 name="PlaceHolder 2"/>
          <p:cNvSpPr>
            <a:spLocks noGrp="1"/>
          </p:cNvSpPr>
          <p:nvPr>
            <p:ph type="subTitle"/>
          </p:nvPr>
        </p:nvSpPr>
        <p:spPr>
          <a:xfrm>
            <a:off x="810000" y="5270040"/>
            <a:ext cx="10560960" cy="456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19E3BF5-1F66-4AAA-851A-7361A949B62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62" name="PlaceHolder 2"/>
          <p:cNvSpPr>
            <a:spLocks noGrp="1"/>
          </p:cNvSpPr>
          <p:nvPr>
            <p:ph/>
          </p:nvPr>
        </p:nvSpPr>
        <p:spPr>
          <a:xfrm>
            <a:off x="81000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63"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4" name="PlaceHolder 4"/>
          <p:cNvSpPr>
            <a:spLocks noGrp="1"/>
          </p:cNvSpPr>
          <p:nvPr>
            <p:ph/>
          </p:nvPr>
        </p:nvSpPr>
        <p:spPr>
          <a:xfrm>
            <a:off x="622152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0348F7F-F917-49AE-A317-A32D268A547F}"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66"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7"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8" name="PlaceHolder 4"/>
          <p:cNvSpPr>
            <a:spLocks noGrp="1"/>
          </p:cNvSpPr>
          <p:nvPr>
            <p:ph/>
          </p:nvPr>
        </p:nvSpPr>
        <p:spPr>
          <a:xfrm>
            <a:off x="810000" y="55080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84A8871-6174-42F7-9368-10B1020A2F0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0" name="PlaceHolder 2"/>
          <p:cNvSpPr>
            <a:spLocks noGrp="1"/>
          </p:cNvSpPr>
          <p:nvPr>
            <p:ph/>
          </p:nvPr>
        </p:nvSpPr>
        <p:spPr>
          <a:xfrm>
            <a:off x="810000" y="52812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71" name="PlaceHolder 3"/>
          <p:cNvSpPr>
            <a:spLocks noGrp="1"/>
          </p:cNvSpPr>
          <p:nvPr>
            <p:ph/>
          </p:nvPr>
        </p:nvSpPr>
        <p:spPr>
          <a:xfrm>
            <a:off x="810000" y="55080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15225F1-2CA2-4B74-AF0E-3E66641F843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3"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74"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75" name="PlaceHolder 4"/>
          <p:cNvSpPr>
            <a:spLocks noGrp="1"/>
          </p:cNvSpPr>
          <p:nvPr>
            <p:ph/>
          </p:nvPr>
        </p:nvSpPr>
        <p:spPr>
          <a:xfrm>
            <a:off x="81000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76" name="PlaceHolder 5"/>
          <p:cNvSpPr>
            <a:spLocks noGrp="1"/>
          </p:cNvSpPr>
          <p:nvPr>
            <p:ph/>
          </p:nvPr>
        </p:nvSpPr>
        <p:spPr>
          <a:xfrm>
            <a:off x="622152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EEDDFB48-B521-476C-BD21-D75DF670D602}"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78" name="PlaceHolder 2"/>
          <p:cNvSpPr>
            <a:spLocks noGrp="1"/>
          </p:cNvSpPr>
          <p:nvPr>
            <p:ph/>
          </p:nvPr>
        </p:nvSpPr>
        <p:spPr>
          <a:xfrm>
            <a:off x="81000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79" name="PlaceHolder 3"/>
          <p:cNvSpPr>
            <a:spLocks noGrp="1"/>
          </p:cNvSpPr>
          <p:nvPr>
            <p:ph/>
          </p:nvPr>
        </p:nvSpPr>
        <p:spPr>
          <a:xfrm>
            <a:off x="438084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80" name="PlaceHolder 4"/>
          <p:cNvSpPr>
            <a:spLocks noGrp="1"/>
          </p:cNvSpPr>
          <p:nvPr>
            <p:ph/>
          </p:nvPr>
        </p:nvSpPr>
        <p:spPr>
          <a:xfrm>
            <a:off x="795204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81" name="PlaceHolder 5"/>
          <p:cNvSpPr>
            <a:spLocks noGrp="1"/>
          </p:cNvSpPr>
          <p:nvPr>
            <p:ph/>
          </p:nvPr>
        </p:nvSpPr>
        <p:spPr>
          <a:xfrm>
            <a:off x="81000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82" name="PlaceHolder 6"/>
          <p:cNvSpPr>
            <a:spLocks noGrp="1"/>
          </p:cNvSpPr>
          <p:nvPr>
            <p:ph/>
          </p:nvPr>
        </p:nvSpPr>
        <p:spPr>
          <a:xfrm>
            <a:off x="438084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83" name="PlaceHolder 7"/>
          <p:cNvSpPr>
            <a:spLocks noGrp="1"/>
          </p:cNvSpPr>
          <p:nvPr>
            <p:ph/>
          </p:nvPr>
        </p:nvSpPr>
        <p:spPr>
          <a:xfrm>
            <a:off x="795204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A45B681-9706-4010-B5C3-652BEC9D7B96}"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CB8EC59-F875-4437-BCCF-FDE449E7C0D7}"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94" name="PlaceHolder 2"/>
          <p:cNvSpPr>
            <a:spLocks noGrp="1"/>
          </p:cNvSpPr>
          <p:nvPr>
            <p:ph type="subTitle"/>
          </p:nvPr>
        </p:nvSpPr>
        <p:spPr>
          <a:xfrm>
            <a:off x="810000" y="5270040"/>
            <a:ext cx="10560960" cy="456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E42B1828-BEB1-4224-A60C-F8CD8DBC8FCD}"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96" name="PlaceHolder 2"/>
          <p:cNvSpPr>
            <a:spLocks noGrp="1"/>
          </p:cNvSpPr>
          <p:nvPr>
            <p:ph/>
          </p:nvPr>
        </p:nvSpPr>
        <p:spPr>
          <a:xfrm>
            <a:off x="810000" y="5281200"/>
            <a:ext cx="1056096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DE9DD0D2-0E60-433F-9003-B07F0AD51368}"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98" name="PlaceHolder 2"/>
          <p:cNvSpPr>
            <a:spLocks noGrp="1"/>
          </p:cNvSpPr>
          <p:nvPr>
            <p:ph/>
          </p:nvPr>
        </p:nvSpPr>
        <p:spPr>
          <a:xfrm>
            <a:off x="81000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99" name="PlaceHolder 3"/>
          <p:cNvSpPr>
            <a:spLocks noGrp="1"/>
          </p:cNvSpPr>
          <p:nvPr>
            <p:ph/>
          </p:nvPr>
        </p:nvSpPr>
        <p:spPr>
          <a:xfrm>
            <a:off x="622152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9B05729-DFC6-4E09-AD8F-651935C848F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38AE0D29-A9AB-4C8B-A6F0-73EA11D66640}"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9" name="PlaceHolder 2"/>
          <p:cNvSpPr>
            <a:spLocks noGrp="1"/>
          </p:cNvSpPr>
          <p:nvPr>
            <p:ph/>
          </p:nvPr>
        </p:nvSpPr>
        <p:spPr>
          <a:xfrm>
            <a:off x="810000" y="5281200"/>
            <a:ext cx="1056096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52AFFC3-AB20-4633-B7B2-A02FD0FA1F3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810000" y="2951280"/>
            <a:ext cx="10560960" cy="6807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3AB7A78-FB54-493B-9753-61FC29A8C478}"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03"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04" name="PlaceHolder 3"/>
          <p:cNvSpPr>
            <a:spLocks noGrp="1"/>
          </p:cNvSpPr>
          <p:nvPr>
            <p:ph/>
          </p:nvPr>
        </p:nvSpPr>
        <p:spPr>
          <a:xfrm>
            <a:off x="622152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05" name="PlaceHolder 4"/>
          <p:cNvSpPr>
            <a:spLocks noGrp="1"/>
          </p:cNvSpPr>
          <p:nvPr>
            <p:ph/>
          </p:nvPr>
        </p:nvSpPr>
        <p:spPr>
          <a:xfrm>
            <a:off x="81000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1D2E619-17D2-43F1-A43C-3E93AE1AAD64}"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07" name="PlaceHolder 2"/>
          <p:cNvSpPr>
            <a:spLocks noGrp="1"/>
          </p:cNvSpPr>
          <p:nvPr>
            <p:ph/>
          </p:nvPr>
        </p:nvSpPr>
        <p:spPr>
          <a:xfrm>
            <a:off x="81000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08"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09" name="PlaceHolder 4"/>
          <p:cNvSpPr>
            <a:spLocks noGrp="1"/>
          </p:cNvSpPr>
          <p:nvPr>
            <p:ph/>
          </p:nvPr>
        </p:nvSpPr>
        <p:spPr>
          <a:xfrm>
            <a:off x="622152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B879ADB-3BCF-4A76-BEBE-1EACF1C2B27B}"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11"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12"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13" name="PlaceHolder 4"/>
          <p:cNvSpPr>
            <a:spLocks noGrp="1"/>
          </p:cNvSpPr>
          <p:nvPr>
            <p:ph/>
          </p:nvPr>
        </p:nvSpPr>
        <p:spPr>
          <a:xfrm>
            <a:off x="810000" y="55080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86540D6-016D-481D-B42B-DC23721444A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15" name="PlaceHolder 2"/>
          <p:cNvSpPr>
            <a:spLocks noGrp="1"/>
          </p:cNvSpPr>
          <p:nvPr>
            <p:ph/>
          </p:nvPr>
        </p:nvSpPr>
        <p:spPr>
          <a:xfrm>
            <a:off x="810000" y="52812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16" name="PlaceHolder 3"/>
          <p:cNvSpPr>
            <a:spLocks noGrp="1"/>
          </p:cNvSpPr>
          <p:nvPr>
            <p:ph/>
          </p:nvPr>
        </p:nvSpPr>
        <p:spPr>
          <a:xfrm>
            <a:off x="810000" y="55080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3F83E68-6632-4A8B-80F4-D80D0EB0863E}"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18"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19"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20" name="PlaceHolder 4"/>
          <p:cNvSpPr>
            <a:spLocks noGrp="1"/>
          </p:cNvSpPr>
          <p:nvPr>
            <p:ph/>
          </p:nvPr>
        </p:nvSpPr>
        <p:spPr>
          <a:xfrm>
            <a:off x="81000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21" name="PlaceHolder 5"/>
          <p:cNvSpPr>
            <a:spLocks noGrp="1"/>
          </p:cNvSpPr>
          <p:nvPr>
            <p:ph/>
          </p:nvPr>
        </p:nvSpPr>
        <p:spPr>
          <a:xfrm>
            <a:off x="622152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723562D4-5A2C-4B6A-B885-8F367EA0DC16}"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23" name="PlaceHolder 2"/>
          <p:cNvSpPr>
            <a:spLocks noGrp="1"/>
          </p:cNvSpPr>
          <p:nvPr>
            <p:ph/>
          </p:nvPr>
        </p:nvSpPr>
        <p:spPr>
          <a:xfrm>
            <a:off x="81000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24" name="PlaceHolder 3"/>
          <p:cNvSpPr>
            <a:spLocks noGrp="1"/>
          </p:cNvSpPr>
          <p:nvPr>
            <p:ph/>
          </p:nvPr>
        </p:nvSpPr>
        <p:spPr>
          <a:xfrm>
            <a:off x="438084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25" name="PlaceHolder 4"/>
          <p:cNvSpPr>
            <a:spLocks noGrp="1"/>
          </p:cNvSpPr>
          <p:nvPr>
            <p:ph/>
          </p:nvPr>
        </p:nvSpPr>
        <p:spPr>
          <a:xfrm>
            <a:off x="795204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26" name="PlaceHolder 5"/>
          <p:cNvSpPr>
            <a:spLocks noGrp="1"/>
          </p:cNvSpPr>
          <p:nvPr>
            <p:ph/>
          </p:nvPr>
        </p:nvSpPr>
        <p:spPr>
          <a:xfrm>
            <a:off x="81000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27" name="PlaceHolder 6"/>
          <p:cNvSpPr>
            <a:spLocks noGrp="1"/>
          </p:cNvSpPr>
          <p:nvPr>
            <p:ph/>
          </p:nvPr>
        </p:nvSpPr>
        <p:spPr>
          <a:xfrm>
            <a:off x="438084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28" name="PlaceHolder 7"/>
          <p:cNvSpPr>
            <a:spLocks noGrp="1"/>
          </p:cNvSpPr>
          <p:nvPr>
            <p:ph/>
          </p:nvPr>
        </p:nvSpPr>
        <p:spPr>
          <a:xfrm>
            <a:off x="795204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89CE3A57-38AB-42C0-806C-14BBBFB73A0E}"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77773135-51F3-4AA5-8B79-BD1CE466B8C2}"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37" name="PlaceHolder 2"/>
          <p:cNvSpPr>
            <a:spLocks noGrp="1"/>
          </p:cNvSpPr>
          <p:nvPr>
            <p:ph type="subTitle"/>
          </p:nvPr>
        </p:nvSpPr>
        <p:spPr>
          <a:xfrm>
            <a:off x="810000" y="5270040"/>
            <a:ext cx="10560960" cy="456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7E4A506-8A93-4AC0-B907-9D30ACED809E}"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39" name="PlaceHolder 2"/>
          <p:cNvSpPr>
            <a:spLocks noGrp="1"/>
          </p:cNvSpPr>
          <p:nvPr>
            <p:ph/>
          </p:nvPr>
        </p:nvSpPr>
        <p:spPr>
          <a:xfrm>
            <a:off x="810000" y="5281200"/>
            <a:ext cx="1056096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88001E97-9096-4686-A485-BB09C5EBF606}"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1" name="PlaceHolder 2"/>
          <p:cNvSpPr>
            <a:spLocks noGrp="1"/>
          </p:cNvSpPr>
          <p:nvPr>
            <p:ph/>
          </p:nvPr>
        </p:nvSpPr>
        <p:spPr>
          <a:xfrm>
            <a:off x="81000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2" name="PlaceHolder 3"/>
          <p:cNvSpPr>
            <a:spLocks noGrp="1"/>
          </p:cNvSpPr>
          <p:nvPr>
            <p:ph/>
          </p:nvPr>
        </p:nvSpPr>
        <p:spPr>
          <a:xfrm>
            <a:off x="622152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884AA34-EC12-4F07-8A30-F751A0F8A9F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41" name="PlaceHolder 2"/>
          <p:cNvSpPr>
            <a:spLocks noGrp="1"/>
          </p:cNvSpPr>
          <p:nvPr>
            <p:ph/>
          </p:nvPr>
        </p:nvSpPr>
        <p:spPr>
          <a:xfrm>
            <a:off x="81000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42" name="PlaceHolder 3"/>
          <p:cNvSpPr>
            <a:spLocks noGrp="1"/>
          </p:cNvSpPr>
          <p:nvPr>
            <p:ph/>
          </p:nvPr>
        </p:nvSpPr>
        <p:spPr>
          <a:xfrm>
            <a:off x="622152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54E88DCD-21B6-4191-AFF2-C5DE7171DDFF}"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3"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AA966B9C-09F0-4C5B-858E-C64D78EF8CA2}"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 name="PlaceHolder 1"/>
          <p:cNvSpPr>
            <a:spLocks noGrp="1"/>
          </p:cNvSpPr>
          <p:nvPr>
            <p:ph type="subTitle"/>
          </p:nvPr>
        </p:nvSpPr>
        <p:spPr>
          <a:xfrm>
            <a:off x="810000" y="2951280"/>
            <a:ext cx="10560960" cy="6807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4D316C78-1FD2-43DF-99B0-D4E1E87C9886}"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46"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47" name="PlaceHolder 3"/>
          <p:cNvSpPr>
            <a:spLocks noGrp="1"/>
          </p:cNvSpPr>
          <p:nvPr>
            <p:ph/>
          </p:nvPr>
        </p:nvSpPr>
        <p:spPr>
          <a:xfrm>
            <a:off x="622152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48" name="PlaceHolder 4"/>
          <p:cNvSpPr>
            <a:spLocks noGrp="1"/>
          </p:cNvSpPr>
          <p:nvPr>
            <p:ph/>
          </p:nvPr>
        </p:nvSpPr>
        <p:spPr>
          <a:xfrm>
            <a:off x="81000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4200F6E-5976-4CC2-8600-CCCE89BC881D}"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50" name="PlaceHolder 2"/>
          <p:cNvSpPr>
            <a:spLocks noGrp="1"/>
          </p:cNvSpPr>
          <p:nvPr>
            <p:ph/>
          </p:nvPr>
        </p:nvSpPr>
        <p:spPr>
          <a:xfrm>
            <a:off x="81000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51"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52" name="PlaceHolder 4"/>
          <p:cNvSpPr>
            <a:spLocks noGrp="1"/>
          </p:cNvSpPr>
          <p:nvPr>
            <p:ph/>
          </p:nvPr>
        </p:nvSpPr>
        <p:spPr>
          <a:xfrm>
            <a:off x="622152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1374A70E-2F48-4C5C-864E-0C451C30440D}"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54"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55"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56" name="PlaceHolder 4"/>
          <p:cNvSpPr>
            <a:spLocks noGrp="1"/>
          </p:cNvSpPr>
          <p:nvPr>
            <p:ph/>
          </p:nvPr>
        </p:nvSpPr>
        <p:spPr>
          <a:xfrm>
            <a:off x="810000" y="55080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CC4A228-9B3C-4284-A7D4-CC64E2A6C02A}"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58" name="PlaceHolder 2"/>
          <p:cNvSpPr>
            <a:spLocks noGrp="1"/>
          </p:cNvSpPr>
          <p:nvPr>
            <p:ph/>
          </p:nvPr>
        </p:nvSpPr>
        <p:spPr>
          <a:xfrm>
            <a:off x="810000" y="52812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59" name="PlaceHolder 3"/>
          <p:cNvSpPr>
            <a:spLocks noGrp="1"/>
          </p:cNvSpPr>
          <p:nvPr>
            <p:ph/>
          </p:nvPr>
        </p:nvSpPr>
        <p:spPr>
          <a:xfrm>
            <a:off x="810000" y="55080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B89C8564-78A2-4F78-BE7E-9885260A0099}"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61"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62"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63" name="PlaceHolder 4"/>
          <p:cNvSpPr>
            <a:spLocks noGrp="1"/>
          </p:cNvSpPr>
          <p:nvPr>
            <p:ph/>
          </p:nvPr>
        </p:nvSpPr>
        <p:spPr>
          <a:xfrm>
            <a:off x="81000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64" name="PlaceHolder 5"/>
          <p:cNvSpPr>
            <a:spLocks noGrp="1"/>
          </p:cNvSpPr>
          <p:nvPr>
            <p:ph/>
          </p:nvPr>
        </p:nvSpPr>
        <p:spPr>
          <a:xfrm>
            <a:off x="622152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F6DB10BD-CC24-40B6-A083-825CD05EA27D}"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66" name="PlaceHolder 2"/>
          <p:cNvSpPr>
            <a:spLocks noGrp="1"/>
          </p:cNvSpPr>
          <p:nvPr>
            <p:ph/>
          </p:nvPr>
        </p:nvSpPr>
        <p:spPr>
          <a:xfrm>
            <a:off x="81000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67" name="PlaceHolder 3"/>
          <p:cNvSpPr>
            <a:spLocks noGrp="1"/>
          </p:cNvSpPr>
          <p:nvPr>
            <p:ph/>
          </p:nvPr>
        </p:nvSpPr>
        <p:spPr>
          <a:xfrm>
            <a:off x="438084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68" name="PlaceHolder 4"/>
          <p:cNvSpPr>
            <a:spLocks noGrp="1"/>
          </p:cNvSpPr>
          <p:nvPr>
            <p:ph/>
          </p:nvPr>
        </p:nvSpPr>
        <p:spPr>
          <a:xfrm>
            <a:off x="795204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69" name="PlaceHolder 5"/>
          <p:cNvSpPr>
            <a:spLocks noGrp="1"/>
          </p:cNvSpPr>
          <p:nvPr>
            <p:ph/>
          </p:nvPr>
        </p:nvSpPr>
        <p:spPr>
          <a:xfrm>
            <a:off x="81000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70" name="PlaceHolder 6"/>
          <p:cNvSpPr>
            <a:spLocks noGrp="1"/>
          </p:cNvSpPr>
          <p:nvPr>
            <p:ph/>
          </p:nvPr>
        </p:nvSpPr>
        <p:spPr>
          <a:xfrm>
            <a:off x="438084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71" name="PlaceHolder 7"/>
          <p:cNvSpPr>
            <a:spLocks noGrp="1"/>
          </p:cNvSpPr>
          <p:nvPr>
            <p:ph/>
          </p:nvPr>
        </p:nvSpPr>
        <p:spPr>
          <a:xfrm>
            <a:off x="795204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0F895104-97F2-4F68-BF1E-A1E8F4909E42}"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9FE2D376-0A4A-42E1-9D7B-002AB264C74E}"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2194D38-B511-4D33-B98E-F34F57CD6799}"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79" name="PlaceHolder 2"/>
          <p:cNvSpPr>
            <a:spLocks noGrp="1"/>
          </p:cNvSpPr>
          <p:nvPr>
            <p:ph type="subTitle"/>
          </p:nvPr>
        </p:nvSpPr>
        <p:spPr>
          <a:xfrm>
            <a:off x="810000" y="5270040"/>
            <a:ext cx="10560960" cy="456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3CF02C31-64B2-44A6-A2F6-96D5DAB7562A}"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81" name="PlaceHolder 2"/>
          <p:cNvSpPr>
            <a:spLocks noGrp="1"/>
          </p:cNvSpPr>
          <p:nvPr>
            <p:ph/>
          </p:nvPr>
        </p:nvSpPr>
        <p:spPr>
          <a:xfrm>
            <a:off x="810000" y="5281200"/>
            <a:ext cx="1056096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F5FC2E42-B421-4E62-BA68-480954D89D1F}"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83" name="PlaceHolder 2"/>
          <p:cNvSpPr>
            <a:spLocks noGrp="1"/>
          </p:cNvSpPr>
          <p:nvPr>
            <p:ph/>
          </p:nvPr>
        </p:nvSpPr>
        <p:spPr>
          <a:xfrm>
            <a:off x="81000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84" name="PlaceHolder 3"/>
          <p:cNvSpPr>
            <a:spLocks noGrp="1"/>
          </p:cNvSpPr>
          <p:nvPr>
            <p:ph/>
          </p:nvPr>
        </p:nvSpPr>
        <p:spPr>
          <a:xfrm>
            <a:off x="622152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4374003E-BE3A-4FC3-8BCE-CFF91A0E66D9}"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F3334DAC-CA14-433E-9EAC-265CC9698187}"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810000" y="2951280"/>
            <a:ext cx="10560960" cy="6807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55721A25-80FC-43E0-9A5E-663E14A10FB3}"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88"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89" name="PlaceHolder 3"/>
          <p:cNvSpPr>
            <a:spLocks noGrp="1"/>
          </p:cNvSpPr>
          <p:nvPr>
            <p:ph/>
          </p:nvPr>
        </p:nvSpPr>
        <p:spPr>
          <a:xfrm>
            <a:off x="622152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90" name="PlaceHolder 4"/>
          <p:cNvSpPr>
            <a:spLocks noGrp="1"/>
          </p:cNvSpPr>
          <p:nvPr>
            <p:ph/>
          </p:nvPr>
        </p:nvSpPr>
        <p:spPr>
          <a:xfrm>
            <a:off x="81000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3DC30C36-0668-48A9-A2BB-E585D783ECF2}"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92" name="PlaceHolder 2"/>
          <p:cNvSpPr>
            <a:spLocks noGrp="1"/>
          </p:cNvSpPr>
          <p:nvPr>
            <p:ph/>
          </p:nvPr>
        </p:nvSpPr>
        <p:spPr>
          <a:xfrm>
            <a:off x="81000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93"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94" name="PlaceHolder 4"/>
          <p:cNvSpPr>
            <a:spLocks noGrp="1"/>
          </p:cNvSpPr>
          <p:nvPr>
            <p:ph/>
          </p:nvPr>
        </p:nvSpPr>
        <p:spPr>
          <a:xfrm>
            <a:off x="622152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1DFAFCE6-755D-4557-A361-66530200A005}"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96"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97"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98" name="PlaceHolder 4"/>
          <p:cNvSpPr>
            <a:spLocks noGrp="1"/>
          </p:cNvSpPr>
          <p:nvPr>
            <p:ph/>
          </p:nvPr>
        </p:nvSpPr>
        <p:spPr>
          <a:xfrm>
            <a:off x="810000" y="55080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DDF3EFC0-C203-463E-B230-E1163E2B044A}"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00" name="PlaceHolder 2"/>
          <p:cNvSpPr>
            <a:spLocks noGrp="1"/>
          </p:cNvSpPr>
          <p:nvPr>
            <p:ph/>
          </p:nvPr>
        </p:nvSpPr>
        <p:spPr>
          <a:xfrm>
            <a:off x="810000" y="52812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201" name="PlaceHolder 3"/>
          <p:cNvSpPr>
            <a:spLocks noGrp="1"/>
          </p:cNvSpPr>
          <p:nvPr>
            <p:ph/>
          </p:nvPr>
        </p:nvSpPr>
        <p:spPr>
          <a:xfrm>
            <a:off x="810000" y="55080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BA2B3C27-9A23-47F9-8731-14B630BD6BD9}"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03"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204"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205" name="PlaceHolder 4"/>
          <p:cNvSpPr>
            <a:spLocks noGrp="1"/>
          </p:cNvSpPr>
          <p:nvPr>
            <p:ph/>
          </p:nvPr>
        </p:nvSpPr>
        <p:spPr>
          <a:xfrm>
            <a:off x="81000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206" name="PlaceHolder 5"/>
          <p:cNvSpPr>
            <a:spLocks noGrp="1"/>
          </p:cNvSpPr>
          <p:nvPr>
            <p:ph/>
          </p:nvPr>
        </p:nvSpPr>
        <p:spPr>
          <a:xfrm>
            <a:off x="622152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C490018B-572E-45CD-A225-820080BE52B8}"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10000" y="2951280"/>
            <a:ext cx="10560960" cy="6807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BBCAF36-8B32-4CE8-9BB0-296D451FF7F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08" name="PlaceHolder 2"/>
          <p:cNvSpPr>
            <a:spLocks noGrp="1"/>
          </p:cNvSpPr>
          <p:nvPr>
            <p:ph/>
          </p:nvPr>
        </p:nvSpPr>
        <p:spPr>
          <a:xfrm>
            <a:off x="81000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209" name="PlaceHolder 3"/>
          <p:cNvSpPr>
            <a:spLocks noGrp="1"/>
          </p:cNvSpPr>
          <p:nvPr>
            <p:ph/>
          </p:nvPr>
        </p:nvSpPr>
        <p:spPr>
          <a:xfrm>
            <a:off x="438084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210" name="PlaceHolder 4"/>
          <p:cNvSpPr>
            <a:spLocks noGrp="1"/>
          </p:cNvSpPr>
          <p:nvPr>
            <p:ph/>
          </p:nvPr>
        </p:nvSpPr>
        <p:spPr>
          <a:xfrm>
            <a:off x="7952040" y="52812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211" name="PlaceHolder 5"/>
          <p:cNvSpPr>
            <a:spLocks noGrp="1"/>
          </p:cNvSpPr>
          <p:nvPr>
            <p:ph/>
          </p:nvPr>
        </p:nvSpPr>
        <p:spPr>
          <a:xfrm>
            <a:off x="81000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212" name="PlaceHolder 6"/>
          <p:cNvSpPr>
            <a:spLocks noGrp="1"/>
          </p:cNvSpPr>
          <p:nvPr>
            <p:ph/>
          </p:nvPr>
        </p:nvSpPr>
        <p:spPr>
          <a:xfrm>
            <a:off x="438084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213" name="PlaceHolder 7"/>
          <p:cNvSpPr>
            <a:spLocks noGrp="1"/>
          </p:cNvSpPr>
          <p:nvPr>
            <p:ph/>
          </p:nvPr>
        </p:nvSpPr>
        <p:spPr>
          <a:xfrm>
            <a:off x="7952040" y="5508000"/>
            <a:ext cx="34005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BE113B11-7289-458A-BF49-F2E1FFB2C394}"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16"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17" name="PlaceHolder 3"/>
          <p:cNvSpPr>
            <a:spLocks noGrp="1"/>
          </p:cNvSpPr>
          <p:nvPr>
            <p:ph/>
          </p:nvPr>
        </p:nvSpPr>
        <p:spPr>
          <a:xfrm>
            <a:off x="622152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18" name="PlaceHolder 4"/>
          <p:cNvSpPr>
            <a:spLocks noGrp="1"/>
          </p:cNvSpPr>
          <p:nvPr>
            <p:ph/>
          </p:nvPr>
        </p:nvSpPr>
        <p:spPr>
          <a:xfrm>
            <a:off x="81000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039E2F6-FD34-4392-9241-6586DA1A449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0" name="PlaceHolder 2"/>
          <p:cNvSpPr>
            <a:spLocks noGrp="1"/>
          </p:cNvSpPr>
          <p:nvPr>
            <p:ph/>
          </p:nvPr>
        </p:nvSpPr>
        <p:spPr>
          <a:xfrm>
            <a:off x="810000" y="5281200"/>
            <a:ext cx="5153400" cy="433440"/>
          </a:xfrm>
          <a:prstGeom prst="rect">
            <a:avLst/>
          </a:prstGeom>
          <a:noFill/>
          <a:ln w="0">
            <a:noFill/>
          </a:ln>
        </p:spPr>
        <p:txBody>
          <a:bodyPr lIns="0" rIns="0" tIns="0" bIns="0" anchor="t">
            <a:normAutofit/>
          </a:bodyPr>
          <a:p>
            <a:endParaRPr b="0" lang="en-US" sz="1800" spc="-1" strike="noStrike">
              <a:solidFill>
                <a:srgbClr val="ffffff"/>
              </a:solidFill>
              <a:latin typeface="Century Gothic"/>
            </a:endParaRPr>
          </a:p>
        </p:txBody>
      </p:sp>
      <p:sp>
        <p:nvSpPr>
          <p:cNvPr id="21"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22" name="PlaceHolder 4"/>
          <p:cNvSpPr>
            <a:spLocks noGrp="1"/>
          </p:cNvSpPr>
          <p:nvPr>
            <p:ph/>
          </p:nvPr>
        </p:nvSpPr>
        <p:spPr>
          <a:xfrm>
            <a:off x="6221520" y="55080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A47A3E4-B373-46CF-BFF6-67CC896E3FB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10000" y="2951280"/>
            <a:ext cx="10560960" cy="1468440"/>
          </a:xfrm>
          <a:prstGeom prst="rect">
            <a:avLst/>
          </a:prstGeom>
          <a:noFill/>
          <a:ln w="0">
            <a:noFill/>
          </a:ln>
        </p:spPr>
        <p:txBody>
          <a:bodyPr lIns="0" rIns="0" tIns="0" bIns="0" anchor="ctr">
            <a:noAutofit/>
          </a:bodyPr>
          <a:p>
            <a:endParaRPr b="0" lang="en-US" sz="1800" spc="-1" strike="noStrike">
              <a:solidFill>
                <a:srgbClr val="ffffff"/>
              </a:solidFill>
              <a:latin typeface="Century Gothic"/>
            </a:endParaRPr>
          </a:p>
        </p:txBody>
      </p:sp>
      <p:sp>
        <p:nvSpPr>
          <p:cNvPr id="24" name="PlaceHolder 2"/>
          <p:cNvSpPr>
            <a:spLocks noGrp="1"/>
          </p:cNvSpPr>
          <p:nvPr>
            <p:ph/>
          </p:nvPr>
        </p:nvSpPr>
        <p:spPr>
          <a:xfrm>
            <a:off x="81000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25" name="PlaceHolder 3"/>
          <p:cNvSpPr>
            <a:spLocks noGrp="1"/>
          </p:cNvSpPr>
          <p:nvPr>
            <p:ph/>
          </p:nvPr>
        </p:nvSpPr>
        <p:spPr>
          <a:xfrm>
            <a:off x="6221520" y="5281200"/>
            <a:ext cx="515340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26" name="PlaceHolder 4"/>
          <p:cNvSpPr>
            <a:spLocks noGrp="1"/>
          </p:cNvSpPr>
          <p:nvPr>
            <p:ph/>
          </p:nvPr>
        </p:nvSpPr>
        <p:spPr>
          <a:xfrm>
            <a:off x="810000" y="5508000"/>
            <a:ext cx="10560960" cy="206640"/>
          </a:xfrm>
          <a:prstGeom prst="rect">
            <a:avLst/>
          </a:prstGeom>
          <a:noFill/>
          <a:ln w="0">
            <a:noFill/>
          </a:ln>
        </p:spPr>
        <p:txBody>
          <a:bodyPr lIns="0" rIns="0" tIns="0" bIns="0" anchor="t">
            <a:normAutofit fontScale="77000"/>
          </a:bodyPr>
          <a:p>
            <a:endParaRPr b="0" lang="en-US" sz="1800" spc="-1" strike="noStrike">
              <a:solidFill>
                <a:srgbClr val="ffffff"/>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810BC39-10FE-4B9F-8175-99E7C02F70B6}"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Freeform 6"/>
          <p:cNvSpPr/>
          <p:nvPr/>
        </p:nvSpPr>
        <p:spPr>
          <a:xfrm>
            <a:off x="0" y="-3240"/>
            <a:ext cx="12191760" cy="520344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2"/>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1" name="PlaceHolder 1"/>
          <p:cNvSpPr>
            <a:spLocks noGrp="1"/>
          </p:cNvSpPr>
          <p:nvPr>
            <p:ph type="title"/>
          </p:nvPr>
        </p:nvSpPr>
        <p:spPr>
          <a:xfrm>
            <a:off x="810000" y="1449000"/>
            <a:ext cx="10571760" cy="297072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5400" spc="-1" strike="noStrike">
                <a:solidFill>
                  <a:srgbClr val="fefefe"/>
                </a:solidFill>
                <a:latin typeface="Century Gothic"/>
              </a:rPr>
              <a:t>Haga clic </a:t>
            </a:r>
            <a:r>
              <a:rPr b="1" lang="es-ES" sz="5400" spc="-1" strike="noStrike">
                <a:solidFill>
                  <a:srgbClr val="fefefe"/>
                </a:solidFill>
                <a:latin typeface="Century Gothic"/>
              </a:rPr>
              <a:t>para </a:t>
            </a:r>
            <a:r>
              <a:rPr b="1" lang="es-ES" sz="5400" spc="-1" strike="noStrike">
                <a:solidFill>
                  <a:srgbClr val="fefefe"/>
                </a:solidFill>
                <a:latin typeface="Century Gothic"/>
              </a:rPr>
              <a:t>modificar </a:t>
            </a:r>
            <a:r>
              <a:rPr b="1" lang="es-ES" sz="5400" spc="-1" strike="noStrike">
                <a:solidFill>
                  <a:srgbClr val="fefefe"/>
                </a:solidFill>
                <a:latin typeface="Century Gothic"/>
              </a:rPr>
              <a:t>el estilo </a:t>
            </a:r>
            <a:r>
              <a:rPr b="1" lang="es-ES" sz="5400" spc="-1" strike="noStrike">
                <a:solidFill>
                  <a:srgbClr val="fefefe"/>
                </a:solidFill>
                <a:latin typeface="Century Gothic"/>
              </a:rPr>
              <a:t>de título </a:t>
            </a:r>
            <a:r>
              <a:rPr b="1" lang="es-ES" sz="5400" spc="-1" strike="noStrike">
                <a:solidFill>
                  <a:srgbClr val="fefefe"/>
                </a:solidFill>
                <a:latin typeface="Century Gothic"/>
              </a:rPr>
              <a:t>del patrón</a:t>
            </a:r>
            <a:endParaRPr b="0" lang="en-US" sz="5400" spc="-1" strike="noStrike">
              <a:solidFill>
                <a:srgbClr val="ffffff"/>
              </a:solidFill>
              <a:latin typeface="Century Gothic"/>
            </a:endParaRPr>
          </a:p>
        </p:txBody>
      </p:sp>
      <p:sp>
        <p:nvSpPr>
          <p:cNvPr id="2" name="PlaceHolder 2"/>
          <p:cNvSpPr>
            <a:spLocks noGrp="1"/>
          </p:cNvSpPr>
          <p:nvPr>
            <p:ph type="dt" idx="1"/>
          </p:nvPr>
        </p:nvSpPr>
        <p:spPr>
          <a:xfrm>
            <a:off x="9334800" y="6041520"/>
            <a:ext cx="1343520" cy="364680"/>
          </a:xfrm>
          <a:prstGeom prst="rect">
            <a:avLst/>
          </a:prstGeom>
          <a:noFill/>
          <a:ln w="0">
            <a:noFill/>
          </a:ln>
        </p:spPr>
        <p:txBody>
          <a:bodyPr anchor="b">
            <a:noAutofit/>
          </a:bodyPr>
          <a:lstStyle>
            <a:lvl1pPr algn="r">
              <a:lnSpc>
                <a:spcPct val="100000"/>
              </a:lnSpc>
              <a:buNone/>
              <a:defRPr b="0" lang="en-US" sz="900" spc="-1" strike="noStrike">
                <a:solidFill>
                  <a:srgbClr val="ffffff"/>
                </a:solidFill>
                <a:latin typeface="Century Gothic"/>
              </a:defRPr>
            </a:lvl1pPr>
          </a:lstStyle>
          <a:p>
            <a:pPr algn="r">
              <a:lnSpc>
                <a:spcPct val="100000"/>
              </a:lnSpc>
              <a:buNone/>
            </a:pPr>
            <a:r>
              <a:rPr b="0" lang="en-US" sz="900" spc="-1" strike="noStrike">
                <a:solidFill>
                  <a:srgbClr val="ffffff"/>
                </a:solidFill>
                <a:latin typeface="Century Gothic"/>
              </a:rPr>
              <a:t>&lt;date/time&gt;</a:t>
            </a:r>
            <a:endParaRPr b="0" lang="en-US" sz="900" spc="-1" strike="noStrike">
              <a:latin typeface="Times New Roman"/>
            </a:endParaRPr>
          </a:p>
        </p:txBody>
      </p:sp>
      <p:sp>
        <p:nvSpPr>
          <p:cNvPr id="3" name="PlaceHolder 3"/>
          <p:cNvSpPr>
            <a:spLocks noGrp="1"/>
          </p:cNvSpPr>
          <p:nvPr>
            <p:ph type="ftr" idx="2"/>
          </p:nvPr>
        </p:nvSpPr>
        <p:spPr>
          <a:xfrm>
            <a:off x="451440" y="6041520"/>
            <a:ext cx="8643960" cy="364680"/>
          </a:xfrm>
          <a:prstGeom prst="rect">
            <a:avLst/>
          </a:prstGeom>
          <a:noFill/>
          <a:ln w="0">
            <a:noFill/>
          </a:ln>
        </p:spPr>
        <p:txBody>
          <a:bodyPr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4"/>
          <p:cNvSpPr>
            <a:spLocks noGrp="1"/>
          </p:cNvSpPr>
          <p:nvPr>
            <p:ph type="sldNum" idx="3"/>
          </p:nvPr>
        </p:nvSpPr>
        <p:spPr>
          <a:xfrm>
            <a:off x="10678320" y="5915880"/>
            <a:ext cx="1061640" cy="490320"/>
          </a:xfrm>
          <a:prstGeom prst="rect">
            <a:avLst/>
          </a:prstGeom>
          <a:noFill/>
          <a:ln w="0">
            <a:noFill/>
          </a:ln>
        </p:spPr>
        <p:txBody>
          <a:bodyPr bIns="10800" anchor="b">
            <a:noAutofit/>
          </a:bodyPr>
          <a:lstStyle>
            <a:lvl1pPr algn="r">
              <a:lnSpc>
                <a:spcPct val="100000"/>
              </a:lnSpc>
              <a:buNone/>
              <a:defRPr b="0" lang="en-US" sz="2000" spc="-1" strike="noStrike">
                <a:solidFill>
                  <a:srgbClr val="00c6bb"/>
                </a:solidFill>
                <a:latin typeface="Century Gothic"/>
              </a:defRPr>
            </a:lvl1pPr>
          </a:lstStyle>
          <a:p>
            <a:pPr algn="r">
              <a:lnSpc>
                <a:spcPct val="100000"/>
              </a:lnSpc>
              <a:buNone/>
            </a:pPr>
            <a:fld id="{259DB58C-6CF7-445D-8EF8-8BC5F84858E5}" type="slidenum">
              <a:rPr b="0" lang="en-US" sz="2000" spc="-1" strike="noStrike">
                <a:solidFill>
                  <a:srgbClr val="00c6bb"/>
                </a:solidFill>
                <a:latin typeface="Century Gothic"/>
              </a:rPr>
              <a:t>&lt;number&gt;</a:t>
            </a:fld>
            <a:endParaRPr b="0" lang="en-US" sz="2000" spc="-1" strike="noStrike">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Century Gothic"/>
              </a:rPr>
              <a:t>Click to edit the outline text format</a:t>
            </a:r>
            <a:endParaRPr b="0" lang="en-US" sz="1800" spc="-1" strike="noStrike">
              <a:solidFill>
                <a:srgbClr val="ffffff"/>
              </a:solidFill>
              <a:latin typeface="Century Gothic"/>
            </a:endParaRPr>
          </a:p>
          <a:p>
            <a:pPr lvl="1" marL="864000" indent="-324000">
              <a:spcBef>
                <a:spcPts val="1134"/>
              </a:spcBef>
              <a:buClr>
                <a:srgbClr val="ffffff"/>
              </a:buClr>
              <a:buSzPct val="75000"/>
              <a:buFont typeface="Symbol" charset="2"/>
              <a:buChar char=""/>
            </a:pPr>
            <a:r>
              <a:rPr b="0" lang="en-US" sz="1400" spc="-1" strike="noStrike">
                <a:solidFill>
                  <a:srgbClr val="ffffff"/>
                </a:solidFill>
                <a:latin typeface="Century Gothic"/>
              </a:rPr>
              <a:t>Second Outline Level</a:t>
            </a:r>
            <a:endParaRPr b="0" lang="en-US" sz="1400" spc="-1" strike="noStrike">
              <a:solidFill>
                <a:srgbClr val="ffffff"/>
              </a:solidFill>
              <a:latin typeface="Century Gothic"/>
            </a:endParaRPr>
          </a:p>
          <a:p>
            <a:pPr lvl="2" marL="1296000" indent="-288000">
              <a:spcBef>
                <a:spcPts val="850"/>
              </a:spcBef>
              <a:buClr>
                <a:srgbClr val="ffffff"/>
              </a:buClr>
              <a:buSzPct val="45000"/>
              <a:buFont typeface="Wingdings" charset="2"/>
              <a:buChar char=""/>
            </a:pPr>
            <a:r>
              <a:rPr b="0" lang="en-US" sz="1200" spc="-1" strike="noStrike">
                <a:solidFill>
                  <a:srgbClr val="ffffff"/>
                </a:solidFill>
                <a:latin typeface="Century Gothic"/>
              </a:rPr>
              <a:t>Third Outline Level</a:t>
            </a:r>
            <a:endParaRPr b="0" lang="en-US" sz="1200" spc="-1" strike="noStrike">
              <a:solidFill>
                <a:srgbClr val="ffffff"/>
              </a:solidFill>
              <a:latin typeface="Century Gothic"/>
            </a:endParaRPr>
          </a:p>
          <a:p>
            <a:pPr lvl="3" marL="1728000" indent="-216000">
              <a:spcBef>
                <a:spcPts val="567"/>
              </a:spcBef>
              <a:buClr>
                <a:srgbClr val="ffffff"/>
              </a:buClr>
              <a:buSzPct val="75000"/>
              <a:buFont typeface="Symbol" charset="2"/>
              <a:buChar char=""/>
            </a:pPr>
            <a:r>
              <a:rPr b="0" lang="en-US" sz="1200" spc="-1" strike="noStrike">
                <a:solidFill>
                  <a:srgbClr val="ffffff"/>
                </a:solidFill>
                <a:latin typeface="Century Gothic"/>
              </a:rPr>
              <a:t>Fourth Outline Level</a:t>
            </a:r>
            <a:endParaRPr b="0" lang="en-US" sz="1200" spc="-1" strike="noStrike">
              <a:solidFill>
                <a:srgbClr val="ffffff"/>
              </a:solidFill>
              <a:latin typeface="Century Gothic"/>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entury Gothic"/>
              </a:rPr>
              <a:t>Fifth Outline Level</a:t>
            </a:r>
            <a:endParaRPr b="0" lang="en-US" sz="2000" spc="-1" strike="noStrike">
              <a:solidFill>
                <a:srgbClr val="ffffff"/>
              </a:solidFill>
              <a:latin typeface="Century Gothic"/>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entury Gothic"/>
              </a:rPr>
              <a:t>Sixth Outline </a:t>
            </a:r>
            <a:r>
              <a:rPr b="0" lang="en-US" sz="2000" spc="-1" strike="noStrike">
                <a:solidFill>
                  <a:srgbClr val="ffffff"/>
                </a:solidFill>
                <a:latin typeface="Century Gothic"/>
              </a:rPr>
              <a:t>Level</a:t>
            </a:r>
            <a:endParaRPr b="0" lang="en-US" sz="2000" spc="-1" strike="noStrike">
              <a:solidFill>
                <a:srgbClr val="ffffff"/>
              </a:solidFill>
              <a:latin typeface="Century Gothic"/>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entury Gothic"/>
              </a:rPr>
              <a:t>Seventh </a:t>
            </a:r>
            <a:r>
              <a:rPr b="0" lang="en-US" sz="2000" spc="-1" strike="noStrike">
                <a:solidFill>
                  <a:srgbClr val="ffffff"/>
                </a:solidFill>
                <a:latin typeface="Century Gothic"/>
              </a:rPr>
              <a:t>Outline Level</a:t>
            </a:r>
            <a:endParaRPr b="0" lang="en-US" sz="2000" spc="-1" strike="noStrike">
              <a:solidFill>
                <a:srgbClr val="ffffff"/>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2" name="Freeform 6"/>
          <p:cNvSpPr/>
          <p:nvPr/>
        </p:nvSpPr>
        <p:spPr>
          <a:xfrm>
            <a:off x="0" y="0"/>
            <a:ext cx="12191760" cy="218556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43"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4000" spc="-1" strike="noStrike">
                <a:solidFill>
                  <a:srgbClr val="fefefe"/>
                </a:solidFill>
                <a:latin typeface="Century Gothic"/>
              </a:rPr>
              <a:t>Haga clic para modificar el estilo de </a:t>
            </a:r>
            <a:r>
              <a:rPr b="1" lang="es-ES" sz="4000" spc="-1" strike="noStrike">
                <a:solidFill>
                  <a:srgbClr val="fefefe"/>
                </a:solidFill>
                <a:latin typeface="Century Gothic"/>
              </a:rPr>
              <a:t>título del patrón</a:t>
            </a:r>
            <a:endParaRPr b="0" lang="en-US" sz="4000" spc="-1" strike="noStrike">
              <a:solidFill>
                <a:srgbClr val="ffffff"/>
              </a:solidFill>
              <a:latin typeface="Century Gothic"/>
            </a:endParaRPr>
          </a:p>
        </p:txBody>
      </p:sp>
      <p:sp>
        <p:nvSpPr>
          <p:cNvPr id="44" name="PlaceHolder 2"/>
          <p:cNvSpPr>
            <a:spLocks noGrp="1"/>
          </p:cNvSpPr>
          <p:nvPr>
            <p:ph type="body"/>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marL="343080" indent="-343080">
              <a:lnSpc>
                <a:spcPct val="100000"/>
              </a:lnSpc>
              <a:spcBef>
                <a:spcPts val="360"/>
              </a:spcBef>
              <a:spcAft>
                <a:spcPts val="601"/>
              </a:spcAft>
              <a:buClr>
                <a:srgbClr val="00c6bb"/>
              </a:buClr>
              <a:buFont typeface="Wingdings 2" charset="2"/>
              <a:buChar char=""/>
            </a:pPr>
            <a:r>
              <a:rPr b="0" lang="es-ES" sz="1800" spc="-1" strike="noStrike">
                <a:solidFill>
                  <a:srgbClr val="ffffff"/>
                </a:solidFill>
                <a:latin typeface="Century Gothic"/>
              </a:rPr>
              <a:t>Haga clic para modificar los estilos de texto del </a:t>
            </a:r>
            <a:r>
              <a:rPr b="0" lang="es-ES" sz="1800" spc="-1" strike="noStrike">
                <a:solidFill>
                  <a:srgbClr val="ffffff"/>
                </a:solidFill>
                <a:latin typeface="Century Gothic"/>
              </a:rPr>
              <a:t>patrón</a:t>
            </a:r>
            <a:endParaRPr b="0" lang="en-US" sz="1800" spc="-1" strike="noStrike">
              <a:solidFill>
                <a:srgbClr val="ffffff"/>
              </a:solidFill>
              <a:latin typeface="Century Gothic"/>
            </a:endParaRPr>
          </a:p>
          <a:p>
            <a:pPr lvl="1" marL="743040" indent="-285840">
              <a:lnSpc>
                <a:spcPct val="100000"/>
              </a:lnSpc>
              <a:spcBef>
                <a:spcPts val="320"/>
              </a:spcBef>
              <a:spcAft>
                <a:spcPts val="601"/>
              </a:spcAft>
              <a:buClr>
                <a:srgbClr val="00c6bb"/>
              </a:buClr>
              <a:buFont typeface="Wingdings 2" charset="2"/>
              <a:buChar char=""/>
            </a:pPr>
            <a:r>
              <a:rPr b="0" lang="es-ES" sz="1600" spc="-1" strike="noStrike">
                <a:solidFill>
                  <a:srgbClr val="ffffff"/>
                </a:solidFill>
                <a:latin typeface="Century Gothic"/>
              </a:rPr>
              <a:t>Segundo nivel</a:t>
            </a:r>
            <a:endParaRPr b="0" lang="en-US" sz="1600" spc="-1" strike="noStrike">
              <a:solidFill>
                <a:srgbClr val="ffffff"/>
              </a:solidFill>
              <a:latin typeface="Century Gothic"/>
            </a:endParaRPr>
          </a:p>
          <a:p>
            <a:pPr lvl="2" marL="1143000" indent="-228600">
              <a:lnSpc>
                <a:spcPct val="100000"/>
              </a:lnSpc>
              <a:spcBef>
                <a:spcPts val="281"/>
              </a:spcBef>
              <a:spcAft>
                <a:spcPts val="601"/>
              </a:spcAft>
              <a:buClr>
                <a:srgbClr val="00c6bb"/>
              </a:buClr>
              <a:buFont typeface="Wingdings 2" charset="2"/>
              <a:buChar char=""/>
            </a:pPr>
            <a:r>
              <a:rPr b="0" lang="es-ES" sz="1400" spc="-1" strike="noStrike">
                <a:solidFill>
                  <a:srgbClr val="ffffff"/>
                </a:solidFill>
                <a:latin typeface="Century Gothic"/>
              </a:rPr>
              <a:t>Tercer nivel</a:t>
            </a:r>
            <a:endParaRPr b="0" lang="en-US" sz="1400" spc="-1" strike="noStrike">
              <a:solidFill>
                <a:srgbClr val="ffffff"/>
              </a:solidFill>
              <a:latin typeface="Century Gothic"/>
            </a:endParaRPr>
          </a:p>
          <a:p>
            <a:pPr lvl="3" marL="1600200" indent="-228600">
              <a:lnSpc>
                <a:spcPct val="100000"/>
              </a:lnSpc>
              <a:spcBef>
                <a:spcPts val="241"/>
              </a:spcBef>
              <a:spcAft>
                <a:spcPts val="601"/>
              </a:spcAft>
              <a:buClr>
                <a:srgbClr val="00c6bb"/>
              </a:buClr>
              <a:buFont typeface="Wingdings 2" charset="2"/>
              <a:buChar char=""/>
            </a:pPr>
            <a:r>
              <a:rPr b="0" lang="es-ES" sz="1200" spc="-1" strike="noStrike">
                <a:solidFill>
                  <a:srgbClr val="ffffff"/>
                </a:solidFill>
                <a:latin typeface="Century Gothic"/>
              </a:rPr>
              <a:t>Cuarto nivel</a:t>
            </a:r>
            <a:endParaRPr b="0" lang="en-US" sz="1200" spc="-1" strike="noStrike">
              <a:solidFill>
                <a:srgbClr val="ffffff"/>
              </a:solidFill>
              <a:latin typeface="Century Gothic"/>
            </a:endParaRPr>
          </a:p>
          <a:p>
            <a:pPr lvl="4" marL="2057400" indent="-228600">
              <a:lnSpc>
                <a:spcPct val="100000"/>
              </a:lnSpc>
              <a:spcBef>
                <a:spcPts val="241"/>
              </a:spcBef>
              <a:spcAft>
                <a:spcPts val="601"/>
              </a:spcAft>
              <a:buClr>
                <a:srgbClr val="00c6bb"/>
              </a:buClr>
              <a:buFont typeface="Wingdings 2" charset="2"/>
              <a:buChar char=""/>
            </a:pPr>
            <a:r>
              <a:rPr b="0" lang="es-ES" sz="1200" spc="-1" strike="noStrike">
                <a:solidFill>
                  <a:srgbClr val="ffffff"/>
                </a:solidFill>
                <a:latin typeface="Century Gothic"/>
              </a:rPr>
              <a:t>Quinto nivel</a:t>
            </a:r>
            <a:endParaRPr b="0" lang="en-US" sz="1200" spc="-1" strike="noStrike">
              <a:solidFill>
                <a:srgbClr val="ffffff"/>
              </a:solidFill>
              <a:latin typeface="Century Gothic"/>
            </a:endParaRPr>
          </a:p>
        </p:txBody>
      </p:sp>
      <p:sp>
        <p:nvSpPr>
          <p:cNvPr id="45" name="PlaceHolder 3"/>
          <p:cNvSpPr>
            <a:spLocks noGrp="1"/>
          </p:cNvSpPr>
          <p:nvPr>
            <p:ph type="dt" idx="4"/>
          </p:nvPr>
        </p:nvSpPr>
        <p:spPr>
          <a:xfrm>
            <a:off x="9334800" y="6041520"/>
            <a:ext cx="1343520" cy="364680"/>
          </a:xfrm>
          <a:prstGeom prst="rect">
            <a:avLst/>
          </a:prstGeom>
          <a:noFill/>
          <a:ln w="0">
            <a:noFill/>
          </a:ln>
        </p:spPr>
        <p:txBody>
          <a:bodyPr anchor="b">
            <a:noAutofit/>
          </a:bodyPr>
          <a:lstStyle>
            <a:lvl1pPr algn="r">
              <a:lnSpc>
                <a:spcPct val="100000"/>
              </a:lnSpc>
              <a:buNone/>
              <a:defRPr b="0" lang="en-US" sz="900" spc="-1" strike="noStrike">
                <a:solidFill>
                  <a:srgbClr val="ffffff"/>
                </a:solidFill>
                <a:latin typeface="Century Gothic"/>
              </a:defRPr>
            </a:lvl1pPr>
          </a:lstStyle>
          <a:p>
            <a:pPr algn="r">
              <a:lnSpc>
                <a:spcPct val="100000"/>
              </a:lnSpc>
              <a:buNone/>
            </a:pPr>
            <a:r>
              <a:rPr b="0" lang="en-US" sz="900" spc="-1" strike="noStrike">
                <a:solidFill>
                  <a:srgbClr val="ffffff"/>
                </a:solidFill>
                <a:latin typeface="Century Gothic"/>
              </a:rPr>
              <a:t>&lt;date/time&gt;</a:t>
            </a:r>
            <a:endParaRPr b="0" lang="en-US" sz="900" spc="-1" strike="noStrike">
              <a:latin typeface="Times New Roman"/>
            </a:endParaRPr>
          </a:p>
        </p:txBody>
      </p:sp>
      <p:sp>
        <p:nvSpPr>
          <p:cNvPr id="46" name="PlaceHolder 4"/>
          <p:cNvSpPr>
            <a:spLocks noGrp="1"/>
          </p:cNvSpPr>
          <p:nvPr>
            <p:ph type="ftr" idx="5"/>
          </p:nvPr>
        </p:nvSpPr>
        <p:spPr>
          <a:xfrm>
            <a:off x="451440" y="6041520"/>
            <a:ext cx="8643960" cy="364680"/>
          </a:xfrm>
          <a:prstGeom prst="rect">
            <a:avLst/>
          </a:prstGeom>
          <a:noFill/>
          <a:ln w="0">
            <a:noFill/>
          </a:ln>
        </p:spPr>
        <p:txBody>
          <a:bodyPr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7" name="PlaceHolder 5"/>
          <p:cNvSpPr>
            <a:spLocks noGrp="1"/>
          </p:cNvSpPr>
          <p:nvPr>
            <p:ph type="sldNum" idx="6"/>
          </p:nvPr>
        </p:nvSpPr>
        <p:spPr>
          <a:xfrm>
            <a:off x="10678320" y="5915880"/>
            <a:ext cx="1061640" cy="490320"/>
          </a:xfrm>
          <a:prstGeom prst="rect">
            <a:avLst/>
          </a:prstGeom>
          <a:noFill/>
          <a:ln w="0">
            <a:noFill/>
          </a:ln>
        </p:spPr>
        <p:txBody>
          <a:bodyPr bIns="10800" anchor="b">
            <a:noAutofit/>
          </a:bodyPr>
          <a:lstStyle>
            <a:lvl1pPr algn="r">
              <a:lnSpc>
                <a:spcPct val="100000"/>
              </a:lnSpc>
              <a:buNone/>
              <a:defRPr b="0" lang="en-US" sz="2000" spc="-1" strike="noStrike">
                <a:solidFill>
                  <a:srgbClr val="00c6bb"/>
                </a:solidFill>
                <a:latin typeface="Century Gothic"/>
              </a:defRPr>
            </a:lvl1pPr>
          </a:lstStyle>
          <a:p>
            <a:pPr algn="r">
              <a:lnSpc>
                <a:spcPct val="100000"/>
              </a:lnSpc>
              <a:buNone/>
            </a:pPr>
            <a:fld id="{EF4129CD-5557-4360-9111-DF69E687A66A}" type="slidenum">
              <a:rPr b="0" lang="en-US" sz="2000" spc="-1" strike="noStrike">
                <a:solidFill>
                  <a:srgbClr val="00c6bb"/>
                </a:solidFill>
                <a:latin typeface="Century Gothic"/>
              </a:rPr>
              <a:t>&lt;number&gt;</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4" name="Freeform 6"/>
          <p:cNvSpPr/>
          <p:nvPr/>
        </p:nvSpPr>
        <p:spPr>
          <a:xfrm>
            <a:off x="0" y="0"/>
            <a:ext cx="12191760" cy="218556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85"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4000" spc="-1" strike="noStrike">
                <a:solidFill>
                  <a:srgbClr val="fefefe"/>
                </a:solidFill>
                <a:latin typeface="Century Gothic"/>
              </a:rPr>
              <a:t>Haga clic para modificar el estilo de </a:t>
            </a:r>
            <a:r>
              <a:rPr b="1" lang="es-ES" sz="4000" spc="-1" strike="noStrike">
                <a:solidFill>
                  <a:srgbClr val="fefefe"/>
                </a:solidFill>
                <a:latin typeface="Century Gothic"/>
              </a:rPr>
              <a:t>título del patrón</a:t>
            </a:r>
            <a:endParaRPr b="0" lang="en-US" sz="4000" spc="-1" strike="noStrike">
              <a:solidFill>
                <a:srgbClr val="ffffff"/>
              </a:solidFill>
              <a:latin typeface="Century Gothic"/>
            </a:endParaRPr>
          </a:p>
        </p:txBody>
      </p:sp>
      <p:sp>
        <p:nvSpPr>
          <p:cNvPr id="86" name="PlaceHolder 2"/>
          <p:cNvSpPr>
            <a:spLocks noGrp="1"/>
          </p:cNvSpPr>
          <p:nvPr>
            <p:ph type="body"/>
          </p:nvPr>
        </p:nvSpPr>
        <p:spPr>
          <a:xfrm>
            <a:off x="814680" y="2174760"/>
            <a:ext cx="5189400" cy="576000"/>
          </a:xfrm>
          <a:prstGeom prst="rect">
            <a:avLst/>
          </a:prstGeom>
          <a:noFill/>
          <a:ln w="0">
            <a:noFill/>
          </a:ln>
          <a:effectLst>
            <a:outerShdw dist="0" dir="0" blurRad="50760" rotWithShape="0">
              <a:srgbClr val="000000">
                <a:alpha val="40000"/>
              </a:srgbClr>
            </a:outerShdw>
          </a:effectLst>
        </p:spPr>
        <p:txBody>
          <a:bodyPr anchor="b">
            <a:noAutofit/>
          </a:bodyPr>
          <a:p>
            <a:pPr algn="ctr">
              <a:lnSpc>
                <a:spcPct val="100000"/>
              </a:lnSpc>
              <a:spcBef>
                <a:spcPts val="400"/>
              </a:spcBef>
              <a:spcAft>
                <a:spcPts val="601"/>
              </a:spcAft>
              <a:buNone/>
              <a:tabLst>
                <a:tab algn="l" pos="0"/>
              </a:tabLst>
            </a:pPr>
            <a:r>
              <a:rPr b="0" lang="es-ES" sz="2000" spc="-1" strike="noStrike">
                <a:solidFill>
                  <a:srgbClr val="ffffff"/>
                </a:solidFill>
                <a:latin typeface="Century Gothic"/>
              </a:rPr>
              <a:t>Haga clic para modificar los estilos de </a:t>
            </a:r>
            <a:r>
              <a:rPr b="0" lang="es-ES" sz="2000" spc="-1" strike="noStrike">
                <a:solidFill>
                  <a:srgbClr val="ffffff"/>
                </a:solidFill>
                <a:latin typeface="Century Gothic"/>
              </a:rPr>
              <a:t>texto del patrón</a:t>
            </a:r>
            <a:endParaRPr b="0" lang="en-US" sz="2000" spc="-1" strike="noStrike">
              <a:solidFill>
                <a:srgbClr val="ffffff"/>
              </a:solidFill>
              <a:latin typeface="Century Gothic"/>
            </a:endParaRPr>
          </a:p>
        </p:txBody>
      </p:sp>
      <p:sp>
        <p:nvSpPr>
          <p:cNvPr id="87" name="PlaceHolder 3"/>
          <p:cNvSpPr>
            <a:spLocks noGrp="1"/>
          </p:cNvSpPr>
          <p:nvPr>
            <p:ph type="body"/>
          </p:nvPr>
        </p:nvSpPr>
        <p:spPr>
          <a:xfrm>
            <a:off x="814680" y="2751120"/>
            <a:ext cx="5189400" cy="3109680"/>
          </a:xfrm>
          <a:prstGeom prst="rect">
            <a:avLst/>
          </a:prstGeom>
          <a:noFill/>
          <a:ln w="0">
            <a:noFill/>
          </a:ln>
          <a:effectLst>
            <a:outerShdw dist="0" dir="0" blurRad="50760" rotWithShape="0">
              <a:srgbClr val="000000">
                <a:alpha val="40000"/>
              </a:srgbClr>
            </a:outerShdw>
          </a:effectLst>
        </p:spPr>
        <p:txBody>
          <a:bodyPr anchor="t">
            <a:normAutofit/>
          </a:bodyPr>
          <a:p>
            <a:pPr marL="343080" indent="-343080">
              <a:lnSpc>
                <a:spcPct val="100000"/>
              </a:lnSpc>
              <a:spcBef>
                <a:spcPts val="360"/>
              </a:spcBef>
              <a:spcAft>
                <a:spcPts val="601"/>
              </a:spcAft>
              <a:buClr>
                <a:srgbClr val="00c6bb"/>
              </a:buClr>
              <a:buFont typeface="Wingdings 2" charset="2"/>
              <a:buChar char=""/>
            </a:pPr>
            <a:r>
              <a:rPr b="0" lang="es-ES" sz="1800" spc="-1" strike="noStrike">
                <a:solidFill>
                  <a:srgbClr val="ffffff"/>
                </a:solidFill>
                <a:latin typeface="Century Gothic"/>
              </a:rPr>
              <a:t>Haga clic para modificar los estilos de texto del patrón</a:t>
            </a:r>
            <a:endParaRPr b="0" lang="en-US" sz="1800" spc="-1" strike="noStrike">
              <a:solidFill>
                <a:srgbClr val="ffffff"/>
              </a:solidFill>
              <a:latin typeface="Century Gothic"/>
            </a:endParaRPr>
          </a:p>
          <a:p>
            <a:pPr lvl="1" marL="743040" indent="-285840">
              <a:lnSpc>
                <a:spcPct val="100000"/>
              </a:lnSpc>
              <a:spcBef>
                <a:spcPts val="320"/>
              </a:spcBef>
              <a:spcAft>
                <a:spcPts val="601"/>
              </a:spcAft>
              <a:buClr>
                <a:srgbClr val="00c6bb"/>
              </a:buClr>
              <a:buFont typeface="Wingdings 2" charset="2"/>
              <a:buChar char=""/>
            </a:pPr>
            <a:r>
              <a:rPr b="0" lang="es-ES" sz="1600" spc="-1" strike="noStrike">
                <a:solidFill>
                  <a:srgbClr val="ffffff"/>
                </a:solidFill>
                <a:latin typeface="Century Gothic"/>
              </a:rPr>
              <a:t>Segundo nivel</a:t>
            </a:r>
            <a:endParaRPr b="0" lang="en-US" sz="1600" spc="-1" strike="noStrike">
              <a:solidFill>
                <a:srgbClr val="ffffff"/>
              </a:solidFill>
              <a:latin typeface="Century Gothic"/>
            </a:endParaRPr>
          </a:p>
          <a:p>
            <a:pPr lvl="2" marL="1143000" indent="-228600">
              <a:lnSpc>
                <a:spcPct val="100000"/>
              </a:lnSpc>
              <a:spcBef>
                <a:spcPts val="281"/>
              </a:spcBef>
              <a:spcAft>
                <a:spcPts val="601"/>
              </a:spcAft>
              <a:buClr>
                <a:srgbClr val="00c6bb"/>
              </a:buClr>
              <a:buFont typeface="Wingdings 2" charset="2"/>
              <a:buChar char=""/>
            </a:pPr>
            <a:r>
              <a:rPr b="0" lang="es-ES" sz="1400" spc="-1" strike="noStrike">
                <a:solidFill>
                  <a:srgbClr val="ffffff"/>
                </a:solidFill>
                <a:latin typeface="Century Gothic"/>
              </a:rPr>
              <a:t>Tercer nivel</a:t>
            </a:r>
            <a:endParaRPr b="0" lang="en-US" sz="1400" spc="-1" strike="noStrike">
              <a:solidFill>
                <a:srgbClr val="ffffff"/>
              </a:solidFill>
              <a:latin typeface="Century Gothic"/>
            </a:endParaRPr>
          </a:p>
          <a:p>
            <a:pPr lvl="3" marL="1600200" indent="-228600">
              <a:lnSpc>
                <a:spcPct val="100000"/>
              </a:lnSpc>
              <a:spcBef>
                <a:spcPts val="241"/>
              </a:spcBef>
              <a:spcAft>
                <a:spcPts val="601"/>
              </a:spcAft>
              <a:buClr>
                <a:srgbClr val="00c6bb"/>
              </a:buClr>
              <a:buFont typeface="Wingdings 2" charset="2"/>
              <a:buChar char=""/>
            </a:pPr>
            <a:r>
              <a:rPr b="0" lang="es-ES" sz="1200" spc="-1" strike="noStrike">
                <a:solidFill>
                  <a:srgbClr val="ffffff"/>
                </a:solidFill>
                <a:latin typeface="Century Gothic"/>
              </a:rPr>
              <a:t>Cuarto nivel</a:t>
            </a:r>
            <a:endParaRPr b="0" lang="en-US" sz="1200" spc="-1" strike="noStrike">
              <a:solidFill>
                <a:srgbClr val="ffffff"/>
              </a:solidFill>
              <a:latin typeface="Century Gothic"/>
            </a:endParaRPr>
          </a:p>
          <a:p>
            <a:pPr lvl="4" marL="2057400" indent="-228600">
              <a:lnSpc>
                <a:spcPct val="100000"/>
              </a:lnSpc>
              <a:spcBef>
                <a:spcPts val="241"/>
              </a:spcBef>
              <a:spcAft>
                <a:spcPts val="601"/>
              </a:spcAft>
              <a:buClr>
                <a:srgbClr val="00c6bb"/>
              </a:buClr>
              <a:buFont typeface="Wingdings 2" charset="2"/>
              <a:buChar char=""/>
            </a:pPr>
            <a:r>
              <a:rPr b="0" lang="es-ES" sz="1200" spc="-1" strike="noStrike">
                <a:solidFill>
                  <a:srgbClr val="ffffff"/>
                </a:solidFill>
                <a:latin typeface="Century Gothic"/>
              </a:rPr>
              <a:t>Quinto nivel</a:t>
            </a:r>
            <a:endParaRPr b="0" lang="en-US" sz="1200" spc="-1" strike="noStrike">
              <a:solidFill>
                <a:srgbClr val="ffffff"/>
              </a:solidFill>
              <a:latin typeface="Century Gothic"/>
            </a:endParaRPr>
          </a:p>
        </p:txBody>
      </p:sp>
      <p:sp>
        <p:nvSpPr>
          <p:cNvPr id="88" name="PlaceHolder 4"/>
          <p:cNvSpPr>
            <a:spLocks noGrp="1"/>
          </p:cNvSpPr>
          <p:nvPr>
            <p:ph type="body"/>
          </p:nvPr>
        </p:nvSpPr>
        <p:spPr>
          <a:xfrm>
            <a:off x="6187320" y="2174760"/>
            <a:ext cx="5194080" cy="576000"/>
          </a:xfrm>
          <a:prstGeom prst="rect">
            <a:avLst/>
          </a:prstGeom>
          <a:noFill/>
          <a:ln w="0">
            <a:noFill/>
          </a:ln>
          <a:effectLst>
            <a:outerShdw dist="0" dir="0" blurRad="50760" rotWithShape="0">
              <a:srgbClr val="000000">
                <a:alpha val="40000"/>
              </a:srgbClr>
            </a:outerShdw>
          </a:effectLst>
        </p:spPr>
        <p:txBody>
          <a:bodyPr anchor="b">
            <a:noAutofit/>
          </a:bodyPr>
          <a:p>
            <a:pPr algn="ctr">
              <a:lnSpc>
                <a:spcPct val="100000"/>
              </a:lnSpc>
              <a:spcBef>
                <a:spcPts val="400"/>
              </a:spcBef>
              <a:spcAft>
                <a:spcPts val="601"/>
              </a:spcAft>
              <a:buNone/>
              <a:tabLst>
                <a:tab algn="l" pos="0"/>
              </a:tabLst>
            </a:pPr>
            <a:r>
              <a:rPr b="0" lang="es-ES" sz="2000" spc="-1" strike="noStrike">
                <a:solidFill>
                  <a:srgbClr val="ffffff"/>
                </a:solidFill>
                <a:latin typeface="Century Gothic"/>
              </a:rPr>
              <a:t>Haga clic para modificar los estilos de texto del patrón</a:t>
            </a:r>
            <a:endParaRPr b="0" lang="en-US" sz="2000" spc="-1" strike="noStrike">
              <a:solidFill>
                <a:srgbClr val="ffffff"/>
              </a:solidFill>
              <a:latin typeface="Century Gothic"/>
            </a:endParaRPr>
          </a:p>
        </p:txBody>
      </p:sp>
      <p:sp>
        <p:nvSpPr>
          <p:cNvPr id="89" name="PlaceHolder 5"/>
          <p:cNvSpPr>
            <a:spLocks noGrp="1"/>
          </p:cNvSpPr>
          <p:nvPr>
            <p:ph type="body"/>
          </p:nvPr>
        </p:nvSpPr>
        <p:spPr>
          <a:xfrm>
            <a:off x="6187320" y="2751120"/>
            <a:ext cx="5194080" cy="3109680"/>
          </a:xfrm>
          <a:prstGeom prst="rect">
            <a:avLst/>
          </a:prstGeom>
          <a:noFill/>
          <a:ln w="0">
            <a:noFill/>
          </a:ln>
          <a:effectLst>
            <a:outerShdw dist="0" dir="0" blurRad="50760" rotWithShape="0">
              <a:srgbClr val="000000">
                <a:alpha val="40000"/>
              </a:srgbClr>
            </a:outerShdw>
          </a:effectLst>
        </p:spPr>
        <p:txBody>
          <a:bodyPr anchor="t">
            <a:normAutofit/>
          </a:bodyPr>
          <a:p>
            <a:pPr marL="343080" indent="-343080">
              <a:lnSpc>
                <a:spcPct val="100000"/>
              </a:lnSpc>
              <a:spcBef>
                <a:spcPts val="360"/>
              </a:spcBef>
              <a:spcAft>
                <a:spcPts val="601"/>
              </a:spcAft>
              <a:buClr>
                <a:srgbClr val="00c6bb"/>
              </a:buClr>
              <a:buFont typeface="Wingdings 2" charset="2"/>
              <a:buChar char=""/>
            </a:pPr>
            <a:r>
              <a:rPr b="0" lang="es-ES" sz="1800" spc="-1" strike="noStrike">
                <a:solidFill>
                  <a:srgbClr val="ffffff"/>
                </a:solidFill>
                <a:latin typeface="Century Gothic"/>
              </a:rPr>
              <a:t>Haga clic para modificar los estilos de texto del patrón</a:t>
            </a:r>
            <a:endParaRPr b="0" lang="en-US" sz="1800" spc="-1" strike="noStrike">
              <a:solidFill>
                <a:srgbClr val="ffffff"/>
              </a:solidFill>
              <a:latin typeface="Century Gothic"/>
            </a:endParaRPr>
          </a:p>
          <a:p>
            <a:pPr lvl="1" marL="743040" indent="-285840">
              <a:lnSpc>
                <a:spcPct val="100000"/>
              </a:lnSpc>
              <a:spcBef>
                <a:spcPts val="320"/>
              </a:spcBef>
              <a:spcAft>
                <a:spcPts val="601"/>
              </a:spcAft>
              <a:buClr>
                <a:srgbClr val="00c6bb"/>
              </a:buClr>
              <a:buFont typeface="Wingdings 2" charset="2"/>
              <a:buChar char=""/>
            </a:pPr>
            <a:r>
              <a:rPr b="0" lang="es-ES" sz="1600" spc="-1" strike="noStrike">
                <a:solidFill>
                  <a:srgbClr val="ffffff"/>
                </a:solidFill>
                <a:latin typeface="Century Gothic"/>
              </a:rPr>
              <a:t>Segundo nivel</a:t>
            </a:r>
            <a:endParaRPr b="0" lang="en-US" sz="1600" spc="-1" strike="noStrike">
              <a:solidFill>
                <a:srgbClr val="ffffff"/>
              </a:solidFill>
              <a:latin typeface="Century Gothic"/>
            </a:endParaRPr>
          </a:p>
          <a:p>
            <a:pPr lvl="2" marL="1143000" indent="-228600">
              <a:lnSpc>
                <a:spcPct val="100000"/>
              </a:lnSpc>
              <a:spcBef>
                <a:spcPts val="281"/>
              </a:spcBef>
              <a:spcAft>
                <a:spcPts val="601"/>
              </a:spcAft>
              <a:buClr>
                <a:srgbClr val="00c6bb"/>
              </a:buClr>
              <a:buFont typeface="Wingdings 2" charset="2"/>
              <a:buChar char=""/>
            </a:pPr>
            <a:r>
              <a:rPr b="0" lang="es-ES" sz="1400" spc="-1" strike="noStrike">
                <a:solidFill>
                  <a:srgbClr val="ffffff"/>
                </a:solidFill>
                <a:latin typeface="Century Gothic"/>
              </a:rPr>
              <a:t>Tercer nivel</a:t>
            </a:r>
            <a:endParaRPr b="0" lang="en-US" sz="1400" spc="-1" strike="noStrike">
              <a:solidFill>
                <a:srgbClr val="ffffff"/>
              </a:solidFill>
              <a:latin typeface="Century Gothic"/>
            </a:endParaRPr>
          </a:p>
          <a:p>
            <a:pPr lvl="3" marL="1600200" indent="-228600">
              <a:lnSpc>
                <a:spcPct val="100000"/>
              </a:lnSpc>
              <a:spcBef>
                <a:spcPts val="241"/>
              </a:spcBef>
              <a:spcAft>
                <a:spcPts val="601"/>
              </a:spcAft>
              <a:buClr>
                <a:srgbClr val="00c6bb"/>
              </a:buClr>
              <a:buFont typeface="Wingdings 2" charset="2"/>
              <a:buChar char=""/>
            </a:pPr>
            <a:r>
              <a:rPr b="0" lang="es-ES" sz="1200" spc="-1" strike="noStrike">
                <a:solidFill>
                  <a:srgbClr val="ffffff"/>
                </a:solidFill>
                <a:latin typeface="Century Gothic"/>
              </a:rPr>
              <a:t>Cuarto nivel</a:t>
            </a:r>
            <a:endParaRPr b="0" lang="en-US" sz="1200" spc="-1" strike="noStrike">
              <a:solidFill>
                <a:srgbClr val="ffffff"/>
              </a:solidFill>
              <a:latin typeface="Century Gothic"/>
            </a:endParaRPr>
          </a:p>
          <a:p>
            <a:pPr lvl="4" marL="2057400" indent="-228600">
              <a:lnSpc>
                <a:spcPct val="100000"/>
              </a:lnSpc>
              <a:spcBef>
                <a:spcPts val="241"/>
              </a:spcBef>
              <a:spcAft>
                <a:spcPts val="601"/>
              </a:spcAft>
              <a:buClr>
                <a:srgbClr val="00c6bb"/>
              </a:buClr>
              <a:buFont typeface="Wingdings 2" charset="2"/>
              <a:buChar char=""/>
            </a:pPr>
            <a:r>
              <a:rPr b="0" lang="es-ES" sz="1200" spc="-1" strike="noStrike">
                <a:solidFill>
                  <a:srgbClr val="ffffff"/>
                </a:solidFill>
                <a:latin typeface="Century Gothic"/>
              </a:rPr>
              <a:t>Quinto nivel</a:t>
            </a:r>
            <a:endParaRPr b="0" lang="en-US" sz="1200" spc="-1" strike="noStrike">
              <a:solidFill>
                <a:srgbClr val="ffffff"/>
              </a:solidFill>
              <a:latin typeface="Century Gothic"/>
            </a:endParaRPr>
          </a:p>
        </p:txBody>
      </p:sp>
      <p:sp>
        <p:nvSpPr>
          <p:cNvPr id="90" name="PlaceHolder 6"/>
          <p:cNvSpPr>
            <a:spLocks noGrp="1"/>
          </p:cNvSpPr>
          <p:nvPr>
            <p:ph type="dt" idx="7"/>
          </p:nvPr>
        </p:nvSpPr>
        <p:spPr>
          <a:xfrm>
            <a:off x="9334800" y="6041520"/>
            <a:ext cx="1343520" cy="364680"/>
          </a:xfrm>
          <a:prstGeom prst="rect">
            <a:avLst/>
          </a:prstGeom>
          <a:noFill/>
          <a:ln w="0">
            <a:noFill/>
          </a:ln>
        </p:spPr>
        <p:txBody>
          <a:bodyPr anchor="b">
            <a:noAutofit/>
          </a:bodyPr>
          <a:lstStyle>
            <a:lvl1pPr algn="r">
              <a:lnSpc>
                <a:spcPct val="100000"/>
              </a:lnSpc>
              <a:buNone/>
              <a:defRPr b="0" lang="en-US" sz="900" spc="-1" strike="noStrike">
                <a:solidFill>
                  <a:srgbClr val="ffffff"/>
                </a:solidFill>
                <a:latin typeface="Century Gothic"/>
              </a:defRPr>
            </a:lvl1pPr>
          </a:lstStyle>
          <a:p>
            <a:pPr algn="r">
              <a:lnSpc>
                <a:spcPct val="100000"/>
              </a:lnSpc>
              <a:buNone/>
            </a:pPr>
            <a:r>
              <a:rPr b="0" lang="en-US" sz="900" spc="-1" strike="noStrike">
                <a:solidFill>
                  <a:srgbClr val="ffffff"/>
                </a:solidFill>
                <a:latin typeface="Century Gothic"/>
              </a:rPr>
              <a:t>&lt;date/time&gt;</a:t>
            </a:r>
            <a:endParaRPr b="0" lang="en-US" sz="900" spc="-1" strike="noStrike">
              <a:latin typeface="Times New Roman"/>
            </a:endParaRPr>
          </a:p>
        </p:txBody>
      </p:sp>
      <p:sp>
        <p:nvSpPr>
          <p:cNvPr id="91" name="PlaceHolder 7"/>
          <p:cNvSpPr>
            <a:spLocks noGrp="1"/>
          </p:cNvSpPr>
          <p:nvPr>
            <p:ph type="ftr" idx="8"/>
          </p:nvPr>
        </p:nvSpPr>
        <p:spPr>
          <a:xfrm>
            <a:off x="451440" y="6041520"/>
            <a:ext cx="8643960" cy="364680"/>
          </a:xfrm>
          <a:prstGeom prst="rect">
            <a:avLst/>
          </a:prstGeom>
          <a:noFill/>
          <a:ln w="0">
            <a:noFill/>
          </a:ln>
        </p:spPr>
        <p:txBody>
          <a:bodyPr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92" name="PlaceHolder 8"/>
          <p:cNvSpPr>
            <a:spLocks noGrp="1"/>
          </p:cNvSpPr>
          <p:nvPr>
            <p:ph type="sldNum" idx="9"/>
          </p:nvPr>
        </p:nvSpPr>
        <p:spPr>
          <a:xfrm>
            <a:off x="10678320" y="5915880"/>
            <a:ext cx="1061640" cy="490320"/>
          </a:xfrm>
          <a:prstGeom prst="rect">
            <a:avLst/>
          </a:prstGeom>
          <a:noFill/>
          <a:ln w="0">
            <a:noFill/>
          </a:ln>
        </p:spPr>
        <p:txBody>
          <a:bodyPr bIns="10800" anchor="b">
            <a:noAutofit/>
          </a:bodyPr>
          <a:lstStyle>
            <a:lvl1pPr algn="r">
              <a:lnSpc>
                <a:spcPct val="100000"/>
              </a:lnSpc>
              <a:buNone/>
              <a:defRPr b="0" lang="en-US" sz="2000" spc="-1" strike="noStrike">
                <a:solidFill>
                  <a:srgbClr val="00c6bb"/>
                </a:solidFill>
                <a:latin typeface="Century Gothic"/>
              </a:defRPr>
            </a:lvl1pPr>
          </a:lstStyle>
          <a:p>
            <a:pPr algn="r">
              <a:lnSpc>
                <a:spcPct val="100000"/>
              </a:lnSpc>
              <a:buNone/>
            </a:pPr>
            <a:fld id="{40ABA77D-F844-442B-81D2-AE092996A5FE}" type="slidenum">
              <a:rPr b="0" lang="en-US" sz="2000" spc="-1" strike="noStrike">
                <a:solidFill>
                  <a:srgbClr val="00c6bb"/>
                </a:solidFill>
                <a:latin typeface="Century Gothic"/>
              </a:rPr>
              <a:t>&lt;number&gt;</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9" name="Freeform 6"/>
          <p:cNvSpPr/>
          <p:nvPr/>
        </p:nvSpPr>
        <p:spPr>
          <a:xfrm>
            <a:off x="0" y="0"/>
            <a:ext cx="12191760" cy="2185560"/>
          </a:xfrm>
          <a:custGeom>
            <a:avLst/>
            <a:gdLst/>
            <a:ahLst/>
            <a:rect l="l" t="t"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0">
            <a:blip r:embed="rId2"/>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130"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4000" spc="-1" strike="noStrike">
                <a:solidFill>
                  <a:srgbClr val="fefefe"/>
                </a:solidFill>
                <a:latin typeface="Century Gothic"/>
              </a:rPr>
              <a:t>Haga clic para modificar el estilo de título del patrón</a:t>
            </a:r>
            <a:endParaRPr b="0" lang="en-US" sz="4000" spc="-1" strike="noStrike">
              <a:solidFill>
                <a:srgbClr val="ffffff"/>
              </a:solidFill>
              <a:latin typeface="Century Gothic"/>
            </a:endParaRPr>
          </a:p>
        </p:txBody>
      </p:sp>
      <p:sp>
        <p:nvSpPr>
          <p:cNvPr id="131" name="PlaceHolder 2"/>
          <p:cNvSpPr>
            <a:spLocks noGrp="1"/>
          </p:cNvSpPr>
          <p:nvPr>
            <p:ph type="body"/>
          </p:nvPr>
        </p:nvSpPr>
        <p:spPr>
          <a:xfrm>
            <a:off x="818640" y="2222280"/>
            <a:ext cx="5185440" cy="3638520"/>
          </a:xfrm>
          <a:prstGeom prst="rect">
            <a:avLst/>
          </a:prstGeom>
          <a:noFill/>
          <a:ln w="0">
            <a:noFill/>
          </a:ln>
          <a:effectLst>
            <a:outerShdw dist="0" dir="0" blurRad="50760" rotWithShape="0">
              <a:srgbClr val="000000">
                <a:alpha val="40000"/>
              </a:srgbClr>
            </a:outerShdw>
          </a:effectLst>
        </p:spPr>
        <p:txBody>
          <a:bodyPr anchor="ctr">
            <a:normAutofit/>
          </a:bodyPr>
          <a:p>
            <a:pPr marL="343080" indent="-343080">
              <a:lnSpc>
                <a:spcPct val="100000"/>
              </a:lnSpc>
              <a:spcBef>
                <a:spcPts val="360"/>
              </a:spcBef>
              <a:spcAft>
                <a:spcPts val="601"/>
              </a:spcAft>
              <a:buClr>
                <a:srgbClr val="00c6bb"/>
              </a:buClr>
              <a:buFont typeface="Wingdings 2" charset="2"/>
              <a:buChar char=""/>
            </a:pPr>
            <a:r>
              <a:rPr b="0" lang="es-ES" sz="1800" spc="-1" strike="noStrike">
                <a:solidFill>
                  <a:srgbClr val="ffffff"/>
                </a:solidFill>
                <a:latin typeface="Century Gothic"/>
              </a:rPr>
              <a:t>Haga clic para modificar los estilos de texto del patrón</a:t>
            </a:r>
            <a:endParaRPr b="0" lang="en-US" sz="1800" spc="-1" strike="noStrike">
              <a:solidFill>
                <a:srgbClr val="ffffff"/>
              </a:solidFill>
              <a:latin typeface="Century Gothic"/>
            </a:endParaRPr>
          </a:p>
          <a:p>
            <a:pPr lvl="1" marL="743040" indent="-285840">
              <a:lnSpc>
                <a:spcPct val="100000"/>
              </a:lnSpc>
              <a:spcBef>
                <a:spcPts val="320"/>
              </a:spcBef>
              <a:spcAft>
                <a:spcPts val="601"/>
              </a:spcAft>
              <a:buClr>
                <a:srgbClr val="00c6bb"/>
              </a:buClr>
              <a:buFont typeface="Wingdings 2" charset="2"/>
              <a:buChar char=""/>
            </a:pPr>
            <a:r>
              <a:rPr b="0" lang="es-ES" sz="1600" spc="-1" strike="noStrike">
                <a:solidFill>
                  <a:srgbClr val="ffffff"/>
                </a:solidFill>
                <a:latin typeface="Century Gothic"/>
              </a:rPr>
              <a:t>Segundo nivel</a:t>
            </a:r>
            <a:endParaRPr b="0" lang="en-US" sz="1600" spc="-1" strike="noStrike">
              <a:solidFill>
                <a:srgbClr val="ffffff"/>
              </a:solidFill>
              <a:latin typeface="Century Gothic"/>
            </a:endParaRPr>
          </a:p>
          <a:p>
            <a:pPr lvl="2" marL="1143000" indent="-228600">
              <a:lnSpc>
                <a:spcPct val="100000"/>
              </a:lnSpc>
              <a:spcBef>
                <a:spcPts val="281"/>
              </a:spcBef>
              <a:spcAft>
                <a:spcPts val="601"/>
              </a:spcAft>
              <a:buClr>
                <a:srgbClr val="00c6bb"/>
              </a:buClr>
              <a:buFont typeface="Wingdings 2" charset="2"/>
              <a:buChar char=""/>
            </a:pPr>
            <a:r>
              <a:rPr b="0" lang="es-ES" sz="1400" spc="-1" strike="noStrike">
                <a:solidFill>
                  <a:srgbClr val="ffffff"/>
                </a:solidFill>
                <a:latin typeface="Century Gothic"/>
              </a:rPr>
              <a:t>Tercer nivel</a:t>
            </a:r>
            <a:endParaRPr b="0" lang="en-US" sz="1400" spc="-1" strike="noStrike">
              <a:solidFill>
                <a:srgbClr val="ffffff"/>
              </a:solidFill>
              <a:latin typeface="Century Gothic"/>
            </a:endParaRPr>
          </a:p>
          <a:p>
            <a:pPr lvl="3" marL="1600200" indent="-228600">
              <a:lnSpc>
                <a:spcPct val="100000"/>
              </a:lnSpc>
              <a:spcBef>
                <a:spcPts val="241"/>
              </a:spcBef>
              <a:spcAft>
                <a:spcPts val="601"/>
              </a:spcAft>
              <a:buClr>
                <a:srgbClr val="00c6bb"/>
              </a:buClr>
              <a:buFont typeface="Wingdings 2" charset="2"/>
              <a:buChar char=""/>
            </a:pPr>
            <a:r>
              <a:rPr b="0" lang="es-ES" sz="1200" spc="-1" strike="noStrike">
                <a:solidFill>
                  <a:srgbClr val="ffffff"/>
                </a:solidFill>
                <a:latin typeface="Century Gothic"/>
              </a:rPr>
              <a:t>Cuarto nivel</a:t>
            </a:r>
            <a:endParaRPr b="0" lang="en-US" sz="1200" spc="-1" strike="noStrike">
              <a:solidFill>
                <a:srgbClr val="ffffff"/>
              </a:solidFill>
              <a:latin typeface="Century Gothic"/>
            </a:endParaRPr>
          </a:p>
          <a:p>
            <a:pPr lvl="4" marL="2057400" indent="-228600">
              <a:lnSpc>
                <a:spcPct val="100000"/>
              </a:lnSpc>
              <a:spcBef>
                <a:spcPts val="241"/>
              </a:spcBef>
              <a:spcAft>
                <a:spcPts val="601"/>
              </a:spcAft>
              <a:buClr>
                <a:srgbClr val="00c6bb"/>
              </a:buClr>
              <a:buFont typeface="Wingdings 2" charset="2"/>
              <a:buChar char=""/>
            </a:pPr>
            <a:r>
              <a:rPr b="0" lang="es-ES" sz="1200" spc="-1" strike="noStrike">
                <a:solidFill>
                  <a:srgbClr val="ffffff"/>
                </a:solidFill>
                <a:latin typeface="Century Gothic"/>
              </a:rPr>
              <a:t>Quinto nivel</a:t>
            </a:r>
            <a:endParaRPr b="0" lang="en-US" sz="1200" spc="-1" strike="noStrike">
              <a:solidFill>
                <a:srgbClr val="ffffff"/>
              </a:solidFill>
              <a:latin typeface="Century Gothic"/>
            </a:endParaRPr>
          </a:p>
        </p:txBody>
      </p:sp>
      <p:sp>
        <p:nvSpPr>
          <p:cNvPr id="132" name="PlaceHolder 3"/>
          <p:cNvSpPr>
            <a:spLocks noGrp="1"/>
          </p:cNvSpPr>
          <p:nvPr>
            <p:ph type="body"/>
          </p:nvPr>
        </p:nvSpPr>
        <p:spPr>
          <a:xfrm>
            <a:off x="6187320" y="2222280"/>
            <a:ext cx="5194080" cy="3638520"/>
          </a:xfrm>
          <a:prstGeom prst="rect">
            <a:avLst/>
          </a:prstGeom>
          <a:noFill/>
          <a:ln w="0">
            <a:noFill/>
          </a:ln>
          <a:effectLst>
            <a:outerShdw dist="0" dir="0" blurRad="50760" rotWithShape="0">
              <a:srgbClr val="000000">
                <a:alpha val="40000"/>
              </a:srgbClr>
            </a:outerShdw>
          </a:effectLst>
        </p:spPr>
        <p:txBody>
          <a:bodyPr anchor="ctr">
            <a:normAutofit/>
          </a:bodyPr>
          <a:p>
            <a:pPr marL="343080" indent="-343080">
              <a:lnSpc>
                <a:spcPct val="100000"/>
              </a:lnSpc>
              <a:spcBef>
                <a:spcPts val="360"/>
              </a:spcBef>
              <a:spcAft>
                <a:spcPts val="601"/>
              </a:spcAft>
              <a:buClr>
                <a:srgbClr val="00c6bb"/>
              </a:buClr>
              <a:buFont typeface="Wingdings 2" charset="2"/>
              <a:buChar char=""/>
            </a:pPr>
            <a:r>
              <a:rPr b="0" lang="es-ES" sz="1800" spc="-1" strike="noStrike">
                <a:solidFill>
                  <a:srgbClr val="ffffff"/>
                </a:solidFill>
                <a:latin typeface="Century Gothic"/>
              </a:rPr>
              <a:t>Haga clic para modificar los estilos de texto del patrón</a:t>
            </a:r>
            <a:endParaRPr b="0" lang="en-US" sz="1800" spc="-1" strike="noStrike">
              <a:solidFill>
                <a:srgbClr val="ffffff"/>
              </a:solidFill>
              <a:latin typeface="Century Gothic"/>
            </a:endParaRPr>
          </a:p>
          <a:p>
            <a:pPr lvl="1" marL="743040" indent="-285840">
              <a:lnSpc>
                <a:spcPct val="100000"/>
              </a:lnSpc>
              <a:spcBef>
                <a:spcPts val="320"/>
              </a:spcBef>
              <a:spcAft>
                <a:spcPts val="601"/>
              </a:spcAft>
              <a:buClr>
                <a:srgbClr val="00c6bb"/>
              </a:buClr>
              <a:buFont typeface="Wingdings 2" charset="2"/>
              <a:buChar char=""/>
            </a:pPr>
            <a:r>
              <a:rPr b="0" lang="es-ES" sz="1600" spc="-1" strike="noStrike">
                <a:solidFill>
                  <a:srgbClr val="ffffff"/>
                </a:solidFill>
                <a:latin typeface="Century Gothic"/>
              </a:rPr>
              <a:t>Segundo nivel</a:t>
            </a:r>
            <a:endParaRPr b="0" lang="en-US" sz="1600" spc="-1" strike="noStrike">
              <a:solidFill>
                <a:srgbClr val="ffffff"/>
              </a:solidFill>
              <a:latin typeface="Century Gothic"/>
            </a:endParaRPr>
          </a:p>
          <a:p>
            <a:pPr lvl="2" marL="1143000" indent="-228600">
              <a:lnSpc>
                <a:spcPct val="100000"/>
              </a:lnSpc>
              <a:spcBef>
                <a:spcPts val="281"/>
              </a:spcBef>
              <a:spcAft>
                <a:spcPts val="601"/>
              </a:spcAft>
              <a:buClr>
                <a:srgbClr val="00c6bb"/>
              </a:buClr>
              <a:buFont typeface="Wingdings 2" charset="2"/>
              <a:buChar char=""/>
            </a:pPr>
            <a:r>
              <a:rPr b="0" lang="es-ES" sz="1400" spc="-1" strike="noStrike">
                <a:solidFill>
                  <a:srgbClr val="ffffff"/>
                </a:solidFill>
                <a:latin typeface="Century Gothic"/>
              </a:rPr>
              <a:t>Tercer nivel</a:t>
            </a:r>
            <a:endParaRPr b="0" lang="en-US" sz="1400" spc="-1" strike="noStrike">
              <a:solidFill>
                <a:srgbClr val="ffffff"/>
              </a:solidFill>
              <a:latin typeface="Century Gothic"/>
            </a:endParaRPr>
          </a:p>
          <a:p>
            <a:pPr lvl="3" marL="1600200" indent="-228600">
              <a:lnSpc>
                <a:spcPct val="100000"/>
              </a:lnSpc>
              <a:spcBef>
                <a:spcPts val="241"/>
              </a:spcBef>
              <a:spcAft>
                <a:spcPts val="601"/>
              </a:spcAft>
              <a:buClr>
                <a:srgbClr val="00c6bb"/>
              </a:buClr>
              <a:buFont typeface="Wingdings 2" charset="2"/>
              <a:buChar char=""/>
            </a:pPr>
            <a:r>
              <a:rPr b="0" lang="es-ES" sz="1200" spc="-1" strike="noStrike">
                <a:solidFill>
                  <a:srgbClr val="ffffff"/>
                </a:solidFill>
                <a:latin typeface="Century Gothic"/>
              </a:rPr>
              <a:t>Cuarto nivel</a:t>
            </a:r>
            <a:endParaRPr b="0" lang="en-US" sz="1200" spc="-1" strike="noStrike">
              <a:solidFill>
                <a:srgbClr val="ffffff"/>
              </a:solidFill>
              <a:latin typeface="Century Gothic"/>
            </a:endParaRPr>
          </a:p>
          <a:p>
            <a:pPr lvl="4" marL="2057400" indent="-228600">
              <a:lnSpc>
                <a:spcPct val="100000"/>
              </a:lnSpc>
              <a:spcBef>
                <a:spcPts val="241"/>
              </a:spcBef>
              <a:spcAft>
                <a:spcPts val="601"/>
              </a:spcAft>
              <a:buClr>
                <a:srgbClr val="00c6bb"/>
              </a:buClr>
              <a:buFont typeface="Wingdings 2" charset="2"/>
              <a:buChar char=""/>
            </a:pPr>
            <a:r>
              <a:rPr b="0" lang="es-ES" sz="1200" spc="-1" strike="noStrike">
                <a:solidFill>
                  <a:srgbClr val="ffffff"/>
                </a:solidFill>
                <a:latin typeface="Century Gothic"/>
              </a:rPr>
              <a:t>Quinto nivel</a:t>
            </a:r>
            <a:endParaRPr b="0" lang="en-US" sz="1200" spc="-1" strike="noStrike">
              <a:solidFill>
                <a:srgbClr val="ffffff"/>
              </a:solidFill>
              <a:latin typeface="Century Gothic"/>
            </a:endParaRPr>
          </a:p>
        </p:txBody>
      </p:sp>
      <p:sp>
        <p:nvSpPr>
          <p:cNvPr id="133" name="PlaceHolder 4"/>
          <p:cNvSpPr>
            <a:spLocks noGrp="1"/>
          </p:cNvSpPr>
          <p:nvPr>
            <p:ph type="dt" idx="10"/>
          </p:nvPr>
        </p:nvSpPr>
        <p:spPr>
          <a:xfrm>
            <a:off x="9334800" y="6041520"/>
            <a:ext cx="1343520" cy="364680"/>
          </a:xfrm>
          <a:prstGeom prst="rect">
            <a:avLst/>
          </a:prstGeom>
          <a:noFill/>
          <a:ln w="0">
            <a:noFill/>
          </a:ln>
        </p:spPr>
        <p:txBody>
          <a:bodyPr anchor="b">
            <a:noAutofit/>
          </a:bodyPr>
          <a:lstStyle>
            <a:lvl1pPr algn="r">
              <a:lnSpc>
                <a:spcPct val="100000"/>
              </a:lnSpc>
              <a:buNone/>
              <a:defRPr b="0" lang="en-US" sz="900" spc="-1" strike="noStrike">
                <a:solidFill>
                  <a:srgbClr val="ffffff"/>
                </a:solidFill>
                <a:latin typeface="Century Gothic"/>
              </a:defRPr>
            </a:lvl1pPr>
          </a:lstStyle>
          <a:p>
            <a:pPr algn="r">
              <a:lnSpc>
                <a:spcPct val="100000"/>
              </a:lnSpc>
              <a:buNone/>
            </a:pPr>
            <a:r>
              <a:rPr b="0" lang="en-US" sz="900" spc="-1" strike="noStrike">
                <a:solidFill>
                  <a:srgbClr val="ffffff"/>
                </a:solidFill>
                <a:latin typeface="Century Gothic"/>
              </a:rPr>
              <a:t>&lt;date/time&gt;</a:t>
            </a:r>
            <a:endParaRPr b="0" lang="en-US" sz="900" spc="-1" strike="noStrike">
              <a:latin typeface="Times New Roman"/>
            </a:endParaRPr>
          </a:p>
        </p:txBody>
      </p:sp>
      <p:sp>
        <p:nvSpPr>
          <p:cNvPr id="134" name="PlaceHolder 5"/>
          <p:cNvSpPr>
            <a:spLocks noGrp="1"/>
          </p:cNvSpPr>
          <p:nvPr>
            <p:ph type="ftr" idx="11"/>
          </p:nvPr>
        </p:nvSpPr>
        <p:spPr>
          <a:xfrm>
            <a:off x="451440" y="6041520"/>
            <a:ext cx="8643960" cy="364680"/>
          </a:xfrm>
          <a:prstGeom prst="rect">
            <a:avLst/>
          </a:prstGeom>
          <a:noFill/>
          <a:ln w="0">
            <a:noFill/>
          </a:ln>
        </p:spPr>
        <p:txBody>
          <a:bodyPr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35" name="PlaceHolder 6"/>
          <p:cNvSpPr>
            <a:spLocks noGrp="1"/>
          </p:cNvSpPr>
          <p:nvPr>
            <p:ph type="sldNum" idx="12"/>
          </p:nvPr>
        </p:nvSpPr>
        <p:spPr>
          <a:xfrm>
            <a:off x="10678320" y="5915880"/>
            <a:ext cx="1061640" cy="490320"/>
          </a:xfrm>
          <a:prstGeom prst="rect">
            <a:avLst/>
          </a:prstGeom>
          <a:noFill/>
          <a:ln w="0">
            <a:noFill/>
          </a:ln>
        </p:spPr>
        <p:txBody>
          <a:bodyPr bIns="10800" anchor="b">
            <a:noAutofit/>
          </a:bodyPr>
          <a:lstStyle>
            <a:lvl1pPr algn="r">
              <a:lnSpc>
                <a:spcPct val="100000"/>
              </a:lnSpc>
              <a:buNone/>
              <a:defRPr b="0" lang="en-US" sz="2000" spc="-1" strike="noStrike">
                <a:solidFill>
                  <a:srgbClr val="00c6bb"/>
                </a:solidFill>
                <a:latin typeface="Century Gothic"/>
              </a:defRPr>
            </a:lvl1pPr>
          </a:lstStyle>
          <a:p>
            <a:pPr algn="r">
              <a:lnSpc>
                <a:spcPct val="100000"/>
              </a:lnSpc>
              <a:buNone/>
            </a:pPr>
            <a:fld id="{809FA6C7-615C-4BE5-8691-196D4A74F9BE}" type="slidenum">
              <a:rPr b="0" lang="en-US" sz="2000" spc="-1" strike="noStrike">
                <a:solidFill>
                  <a:srgbClr val="00c6bb"/>
                </a:solidFill>
                <a:latin typeface="Century Gothic"/>
              </a:rPr>
              <a:t>&lt;number&gt;</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2" name="Freeform 7"/>
          <p:cNvSpPr/>
          <p:nvPr/>
        </p:nvSpPr>
        <p:spPr>
          <a:xfrm>
            <a:off x="0" y="0"/>
            <a:ext cx="12191760" cy="5203440"/>
          </a:xfrm>
          <a:custGeom>
            <a:avLst/>
            <a:gdLst/>
            <a:ahLst/>
            <a:rect l="l" t="t"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0">
            <a:blip r:embed="rId2"/>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173" name="PlaceHolder 1"/>
          <p:cNvSpPr>
            <a:spLocks noGrp="1"/>
          </p:cNvSpPr>
          <p:nvPr>
            <p:ph type="title"/>
          </p:nvPr>
        </p:nvSpPr>
        <p:spPr>
          <a:xfrm>
            <a:off x="810000" y="2951280"/>
            <a:ext cx="10560960" cy="1468440"/>
          </a:xfrm>
          <a:prstGeom prst="rect">
            <a:avLst/>
          </a:prstGeom>
          <a:noFill/>
          <a:ln w="0">
            <a:noFill/>
          </a:ln>
          <a:effectLst>
            <a:outerShdw dist="0" dir="0" blurRad="50760" rotWithShape="0">
              <a:srgbClr val="000000">
                <a:alpha val="60000"/>
              </a:srgbClr>
            </a:outerShdw>
          </a:effectLst>
        </p:spPr>
        <p:txBody>
          <a:bodyPr anchor="b">
            <a:noAutofit/>
          </a:bodyPr>
          <a:p>
            <a:pPr algn="r">
              <a:lnSpc>
                <a:spcPct val="100000"/>
              </a:lnSpc>
              <a:buNone/>
            </a:pPr>
            <a:r>
              <a:rPr b="1" lang="es-ES" sz="4800" spc="-1" strike="noStrike">
                <a:solidFill>
                  <a:srgbClr val="fefefe"/>
                </a:solidFill>
                <a:latin typeface="Century Gothic"/>
              </a:rPr>
              <a:t>Haga clic para modificar el estilo de título del patrón</a:t>
            </a:r>
            <a:endParaRPr b="0" lang="en-US" sz="4800" spc="-1" strike="noStrike">
              <a:solidFill>
                <a:srgbClr val="ffffff"/>
              </a:solidFill>
              <a:latin typeface="Century Gothic"/>
            </a:endParaRPr>
          </a:p>
        </p:txBody>
      </p:sp>
      <p:sp>
        <p:nvSpPr>
          <p:cNvPr id="174" name="PlaceHolder 2"/>
          <p:cNvSpPr>
            <a:spLocks noGrp="1"/>
          </p:cNvSpPr>
          <p:nvPr>
            <p:ph type="body"/>
          </p:nvPr>
        </p:nvSpPr>
        <p:spPr>
          <a:xfrm>
            <a:off x="810000" y="5281200"/>
            <a:ext cx="10560960" cy="433440"/>
          </a:xfrm>
          <a:prstGeom prst="rect">
            <a:avLst/>
          </a:prstGeom>
          <a:noFill/>
          <a:ln w="0">
            <a:noFill/>
          </a:ln>
          <a:effectLst>
            <a:outerShdw dist="0" dir="0" blurRad="50760" rotWithShape="0">
              <a:srgbClr val="000000">
                <a:alpha val="40000"/>
              </a:srgbClr>
            </a:outerShdw>
          </a:effectLst>
        </p:spPr>
        <p:txBody>
          <a:bodyPr anchor="t">
            <a:noAutofit/>
          </a:bodyPr>
          <a:p>
            <a:pPr algn="r">
              <a:lnSpc>
                <a:spcPct val="100000"/>
              </a:lnSpc>
              <a:spcBef>
                <a:spcPts val="360"/>
              </a:spcBef>
              <a:spcAft>
                <a:spcPts val="601"/>
              </a:spcAft>
              <a:buNone/>
              <a:tabLst>
                <a:tab algn="l" pos="0"/>
              </a:tabLst>
            </a:pPr>
            <a:r>
              <a:rPr b="0" lang="es-ES" sz="1800" spc="-1" strike="noStrike">
                <a:solidFill>
                  <a:srgbClr val="ffffff"/>
                </a:solidFill>
                <a:latin typeface="Century Gothic"/>
              </a:rPr>
              <a:t>Haga clic para modificar los estilos de texto del patrón</a:t>
            </a:r>
            <a:endParaRPr b="0" lang="en-US" sz="1800" spc="-1" strike="noStrike">
              <a:solidFill>
                <a:srgbClr val="ffffff"/>
              </a:solidFill>
              <a:latin typeface="Century Gothic"/>
            </a:endParaRPr>
          </a:p>
        </p:txBody>
      </p:sp>
      <p:sp>
        <p:nvSpPr>
          <p:cNvPr id="175" name="PlaceHolder 3"/>
          <p:cNvSpPr>
            <a:spLocks noGrp="1"/>
          </p:cNvSpPr>
          <p:nvPr>
            <p:ph type="dt" idx="13"/>
          </p:nvPr>
        </p:nvSpPr>
        <p:spPr>
          <a:xfrm>
            <a:off x="9334800" y="6041520"/>
            <a:ext cx="1343520" cy="364680"/>
          </a:xfrm>
          <a:prstGeom prst="rect">
            <a:avLst/>
          </a:prstGeom>
          <a:noFill/>
          <a:ln w="0">
            <a:noFill/>
          </a:ln>
        </p:spPr>
        <p:txBody>
          <a:bodyPr anchor="b">
            <a:noAutofit/>
          </a:bodyPr>
          <a:lstStyle>
            <a:lvl1pPr algn="r">
              <a:lnSpc>
                <a:spcPct val="100000"/>
              </a:lnSpc>
              <a:buNone/>
              <a:defRPr b="0" lang="en-US" sz="900" spc="-1" strike="noStrike">
                <a:solidFill>
                  <a:srgbClr val="ffffff"/>
                </a:solidFill>
                <a:latin typeface="Century Gothic"/>
              </a:defRPr>
            </a:lvl1pPr>
          </a:lstStyle>
          <a:p>
            <a:pPr algn="r">
              <a:lnSpc>
                <a:spcPct val="100000"/>
              </a:lnSpc>
              <a:buNone/>
            </a:pPr>
            <a:r>
              <a:rPr b="0" lang="en-US" sz="900" spc="-1" strike="noStrike">
                <a:solidFill>
                  <a:srgbClr val="ffffff"/>
                </a:solidFill>
                <a:latin typeface="Century Gothic"/>
              </a:rPr>
              <a:t>&lt;date/time&gt;</a:t>
            </a:r>
            <a:endParaRPr b="0" lang="en-US" sz="900" spc="-1" strike="noStrike">
              <a:latin typeface="Times New Roman"/>
            </a:endParaRPr>
          </a:p>
        </p:txBody>
      </p:sp>
      <p:sp>
        <p:nvSpPr>
          <p:cNvPr id="176" name="PlaceHolder 4"/>
          <p:cNvSpPr>
            <a:spLocks noGrp="1"/>
          </p:cNvSpPr>
          <p:nvPr>
            <p:ph type="ftr" idx="14"/>
          </p:nvPr>
        </p:nvSpPr>
        <p:spPr>
          <a:xfrm>
            <a:off x="451440" y="6041520"/>
            <a:ext cx="8643960" cy="364680"/>
          </a:xfrm>
          <a:prstGeom prst="rect">
            <a:avLst/>
          </a:prstGeom>
          <a:noFill/>
          <a:ln w="0">
            <a:noFill/>
          </a:ln>
        </p:spPr>
        <p:txBody>
          <a:bodyPr anchor="b">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77" name="PlaceHolder 5"/>
          <p:cNvSpPr>
            <a:spLocks noGrp="1"/>
          </p:cNvSpPr>
          <p:nvPr>
            <p:ph type="sldNum" idx="15"/>
          </p:nvPr>
        </p:nvSpPr>
        <p:spPr>
          <a:xfrm>
            <a:off x="10678320" y="5915880"/>
            <a:ext cx="1061640" cy="490320"/>
          </a:xfrm>
          <a:prstGeom prst="rect">
            <a:avLst/>
          </a:prstGeom>
          <a:noFill/>
          <a:ln w="0">
            <a:noFill/>
          </a:ln>
        </p:spPr>
        <p:txBody>
          <a:bodyPr bIns="10800" anchor="b">
            <a:noAutofit/>
          </a:bodyPr>
          <a:lstStyle>
            <a:lvl1pPr algn="r">
              <a:lnSpc>
                <a:spcPct val="100000"/>
              </a:lnSpc>
              <a:buNone/>
              <a:defRPr b="0" lang="en-US" sz="2000" spc="-1" strike="noStrike">
                <a:solidFill>
                  <a:srgbClr val="00c6bb"/>
                </a:solidFill>
                <a:latin typeface="Century Gothic"/>
              </a:defRPr>
            </a:lvl1pPr>
          </a:lstStyle>
          <a:p>
            <a:pPr algn="r">
              <a:lnSpc>
                <a:spcPct val="100000"/>
              </a:lnSpc>
              <a:buNone/>
            </a:pPr>
            <a:fld id="{A299C02B-AC58-4177-B06E-480F558625AA}" type="slidenum">
              <a:rPr b="0" lang="en-US" sz="2000" spc="-1" strike="noStrike">
                <a:solidFill>
                  <a:srgbClr val="00c6bb"/>
                </a:solidFill>
                <a:latin typeface="Century Gothic"/>
              </a:rPr>
              <a:t>&lt;number&gt;</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40.xml"/>
</Relationships>
</file>

<file path=ppt/slides/_rels/slide16.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40.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13.xml"/><Relationship Id="rId5"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49.xml"/><Relationship Id="rId4" Type="http://schemas.openxmlformats.org/officeDocument/2006/relationships/notesSlide" Target="../notesSlides/notesSlide26.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1" name="PlaceHolder 1"/>
          <p:cNvSpPr>
            <a:spLocks noGrp="1"/>
          </p:cNvSpPr>
          <p:nvPr>
            <p:ph type="title"/>
          </p:nvPr>
        </p:nvSpPr>
        <p:spPr>
          <a:xfrm>
            <a:off x="965160" y="171360"/>
            <a:ext cx="10261080" cy="3735720"/>
          </a:xfrm>
          <a:prstGeom prst="rect">
            <a:avLst/>
          </a:prstGeom>
          <a:noFill/>
          <a:ln w="0">
            <a:noFill/>
          </a:ln>
          <a:effectLst>
            <a:outerShdw dist="0" dir="0" blurRad="50760" rotWithShape="0">
              <a:srgbClr val="000000">
                <a:alpha val="60000"/>
              </a:srgbClr>
            </a:outerShdw>
          </a:effectLst>
        </p:spPr>
        <p:txBody>
          <a:bodyPr anchor="b">
            <a:normAutofit fontScale="78000"/>
          </a:bodyPr>
          <a:p>
            <a:pPr algn="ctr">
              <a:lnSpc>
                <a:spcPct val="100000"/>
              </a:lnSpc>
              <a:buNone/>
            </a:pPr>
            <a:r>
              <a:rPr b="1" lang="es-ES" sz="4000" spc="-1" strike="noStrike">
                <a:solidFill>
                  <a:srgbClr val="000000"/>
                </a:solidFill>
                <a:latin typeface="Century Gothic"/>
              </a:rPr>
              <a:t>TÉCNICAS DIGITALES III</a:t>
            </a:r>
            <a:br>
              <a:rPr sz="7200"/>
            </a:br>
            <a:br>
              <a:rPr sz="7200"/>
            </a:br>
            <a:r>
              <a:rPr b="1" lang="es-ES" sz="7200" spc="-1" strike="noStrike">
                <a:solidFill>
                  <a:srgbClr val="000000"/>
                </a:solidFill>
                <a:latin typeface="Century Gothic"/>
              </a:rPr>
              <a:t>SISTEMAS OPERATIVOS DE TIEMPO REAL </a:t>
            </a:r>
            <a:endParaRPr b="0" lang="en-US" sz="7200" spc="-1" strike="noStrike">
              <a:solidFill>
                <a:srgbClr val="ffffff"/>
              </a:solidFill>
              <a:latin typeface="Century Gothic"/>
            </a:endParaRPr>
          </a:p>
        </p:txBody>
      </p:sp>
      <p:sp>
        <p:nvSpPr>
          <p:cNvPr id="222" name="PlaceHolder 2"/>
          <p:cNvSpPr>
            <a:spLocks noGrp="1"/>
          </p:cNvSpPr>
          <p:nvPr>
            <p:ph type="subTitle"/>
          </p:nvPr>
        </p:nvSpPr>
        <p:spPr>
          <a:xfrm>
            <a:off x="1906920" y="4033080"/>
            <a:ext cx="8377560" cy="1180800"/>
          </a:xfrm>
          <a:prstGeom prst="rect">
            <a:avLst/>
          </a:prstGeom>
          <a:noFill/>
          <a:ln w="0">
            <a:noFill/>
          </a:ln>
          <a:effectLst>
            <a:outerShdw dist="0" dir="0" blurRad="50760" rotWithShape="0">
              <a:srgbClr val="000000">
                <a:alpha val="40000"/>
              </a:srgbClr>
            </a:outerShdw>
          </a:effectLst>
        </p:spPr>
        <p:txBody>
          <a:bodyPr anchor="t">
            <a:normAutofit fontScale="96000"/>
          </a:bodyPr>
          <a:p>
            <a:pPr algn="ctr">
              <a:lnSpc>
                <a:spcPct val="100000"/>
              </a:lnSpc>
              <a:spcBef>
                <a:spcPts val="400"/>
              </a:spcBef>
              <a:spcAft>
                <a:spcPts val="601"/>
              </a:spcAft>
              <a:buNone/>
              <a:tabLst>
                <a:tab algn="l" pos="0"/>
              </a:tabLst>
            </a:pPr>
            <a:endParaRPr b="0" lang="en-US" sz="2000" spc="-1" strike="noStrike">
              <a:latin typeface="Arial"/>
            </a:endParaRPr>
          </a:p>
          <a:p>
            <a:pPr algn="ctr">
              <a:lnSpc>
                <a:spcPct val="100000"/>
              </a:lnSpc>
              <a:spcBef>
                <a:spcPts val="479"/>
              </a:spcBef>
              <a:spcAft>
                <a:spcPts val="601"/>
              </a:spcAft>
              <a:buNone/>
              <a:tabLst>
                <a:tab algn="l" pos="0"/>
              </a:tabLst>
            </a:pPr>
            <a:r>
              <a:rPr b="1" lang="es-ES" sz="2400" spc="-1" strike="noStrike">
                <a:solidFill>
                  <a:srgbClr val="000000"/>
                </a:solidFill>
                <a:latin typeface="Century Gothic"/>
              </a:rPr>
              <a:t>BRUNO SCAGLIA</a:t>
            </a:r>
            <a:r>
              <a:rPr b="1" lang="es-ES" sz="2400" spc="-1" strike="noStrike">
                <a:solidFill>
                  <a:srgbClr val="000000"/>
                </a:solidFill>
                <a:latin typeface="Century Gothic"/>
              </a:rPr>
              <a:t>	</a:t>
            </a:r>
            <a:r>
              <a:rPr b="1" lang="es-ES" sz="2400" spc="-1" strike="noStrike">
                <a:solidFill>
                  <a:srgbClr val="000000"/>
                </a:solidFill>
                <a:latin typeface="Century Gothic"/>
              </a:rPr>
              <a:t>	</a:t>
            </a:r>
            <a:r>
              <a:rPr b="1" lang="es-ES" sz="2400" spc="-1" strike="noStrike">
                <a:solidFill>
                  <a:srgbClr val="000000"/>
                </a:solidFill>
                <a:latin typeface="Century Gothic"/>
              </a:rPr>
              <a:t>	</a:t>
            </a:r>
            <a:r>
              <a:rPr b="1" lang="es-ES" sz="2400" spc="-1" strike="noStrike">
                <a:solidFill>
                  <a:srgbClr val="000000"/>
                </a:solidFill>
                <a:latin typeface="Century Gothic"/>
              </a:rPr>
              <a:t>	</a:t>
            </a:r>
            <a:r>
              <a:rPr b="1" lang="es-ES" sz="2400" spc="-1" strike="noStrike">
                <a:solidFill>
                  <a:srgbClr val="000000"/>
                </a:solidFill>
                <a:latin typeface="Century Gothic"/>
              </a:rPr>
              <a:t>	</a:t>
            </a:r>
            <a:r>
              <a:rPr b="1" lang="es-ES" sz="2400" spc="-1" strike="noStrike">
                <a:solidFill>
                  <a:srgbClr val="000000"/>
                </a:solidFill>
                <a:latin typeface="Century Gothic"/>
              </a:rPr>
              <a:t>	</a:t>
            </a:r>
            <a:r>
              <a:rPr b="1" lang="es-ES" sz="2400" spc="-1" strike="noStrike">
                <a:solidFill>
                  <a:srgbClr val="000000"/>
                </a:solidFill>
                <a:latin typeface="Century Gothic"/>
              </a:rPr>
              <a:t>	</a:t>
            </a:r>
            <a:r>
              <a:rPr b="1" lang="es-ES" sz="2400" spc="-1" strike="noStrike">
                <a:solidFill>
                  <a:srgbClr val="000000"/>
                </a:solidFill>
                <a:latin typeface="Century Gothic"/>
              </a:rPr>
              <a:t>	</a:t>
            </a:r>
            <a:r>
              <a:rPr b="1" lang="es-ES" sz="2400" spc="-1" strike="noStrike">
                <a:solidFill>
                  <a:srgbClr val="000000"/>
                </a:solidFill>
                <a:latin typeface="Century Gothic"/>
              </a:rPr>
              <a:t>	</a:t>
            </a:r>
            <a:r>
              <a:rPr b="1" lang="es-ES" sz="2400" spc="-1" strike="noStrike">
                <a:solidFill>
                  <a:srgbClr val="000000"/>
                </a:solidFill>
                <a:latin typeface="Century Gothic"/>
              </a:rPr>
              <a:t> 04/04/2024</a:t>
            </a:r>
            <a:endParaRPr b="0" lang="en-US" sz="2400" spc="-1" strike="noStrike">
              <a:latin typeface="Arial"/>
            </a:endParaRPr>
          </a:p>
        </p:txBody>
      </p:sp>
      <p:sp>
        <p:nvSpPr>
          <p:cNvPr id="223" name="Freeform: Shape 9"/>
          <p:cNvSpPr/>
          <p:nvPr/>
        </p:nvSpPr>
        <p:spPr>
          <a:xfrm rot="10800000">
            <a:off x="360" y="5388480"/>
            <a:ext cx="12191760" cy="1469160"/>
          </a:xfrm>
          <a:custGeom>
            <a:avLst/>
            <a:gdLst/>
            <a:ah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blipFill rotWithShape="0">
            <a:blip r:embed="rId1"/>
            <a:srcRect/>
            <a:tile/>
          </a:blipFill>
          <a:ln>
            <a:noFill/>
          </a:ln>
        </p:spPr>
        <p:style>
          <a:lnRef idx="1">
            <a:schemeClr val="accent1"/>
          </a:lnRef>
          <a:fillRef idx="3">
            <a:schemeClr val="accent1"/>
          </a:fillRef>
          <a:effectRef idx="2">
            <a:schemeClr val="accent1"/>
          </a:effectRef>
          <a:fontRef idx="minor"/>
        </p:style>
      </p:sp>
    </p:spTree>
  </p:cSld>
  <p:transition spd="slow">
    <p:push dir="u"/>
  </p:transition>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500"/>
                                  </p:stCondLst>
                                  <p:iterate type="el">
                                    <p:tmAbs val="100"/>
                                  </p:iterate>
                                  <p:childTnLst>
                                    <p:set>
                                      <p:cBhvr>
                                        <p:cTn id="6" dur="1" fill="hold">
                                          <p:stCondLst>
                                            <p:cond delay="0"/>
                                          </p:stCondLst>
                                        </p:cTn>
                                        <p:tgtEl>
                                          <p:spTgt spid="221"/>
                                        </p:tgtEl>
                                        <p:attrNameLst>
                                          <p:attrName>style.visibility</p:attrName>
                                        </p:attrNameLst>
                                      </p:cBhvr>
                                      <p:to>
                                        <p:strVal val="visible"/>
                                      </p:to>
                                    </p:set>
                                    <p:animEffect filter="fade" transition="in">
                                      <p:cBhvr additive="repl">
                                        <p:cTn id="7" dur="700"/>
                                        <p:tgtEl>
                                          <p:spTgt spid="221"/>
                                        </p:tgtEl>
                                      </p:cBhvr>
                                    </p:animEffect>
                                  </p:childTnLst>
                                </p:cTn>
                              </p:par>
                              <p:par>
                                <p:cTn id="8" nodeType="withEffect" fill="hold" presetClass="entr" presetID="10">
                                  <p:stCondLst>
                                    <p:cond delay="1000"/>
                                  </p:stCondLst>
                                  <p:iterate type="el">
                                    <p:tmAbs val="100"/>
                                  </p:iterate>
                                  <p:childTnLst>
                                    <p:set>
                                      <p:cBhvr>
                                        <p:cTn id="9" dur="1" fill="hold">
                                          <p:stCondLst>
                                            <p:cond delay="0"/>
                                          </p:stCondLst>
                                        </p:cTn>
                                        <p:tgtEl>
                                          <p:spTgt spid="222">
                                            <p:txEl>
                                              <p:pRg st="1" end="1"/>
                                            </p:txEl>
                                          </p:spTgt>
                                        </p:tgtEl>
                                        <p:attrNameLst>
                                          <p:attrName>style.visibility</p:attrName>
                                        </p:attrNameLst>
                                      </p:cBhvr>
                                      <p:to>
                                        <p:strVal val="visible"/>
                                      </p:to>
                                    </p:set>
                                    <p:animEffect filter="fade" transition="in">
                                      <p:cBhvr additive="repl">
                                        <p:cTn id="10" dur="700"/>
                                        <p:tgtEl>
                                          <p:spTgt spid="222">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5"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4000" spc="-1" strike="noStrike">
                <a:solidFill>
                  <a:srgbClr val="fefefe"/>
                </a:solidFill>
                <a:latin typeface="Century Gothic"/>
              </a:rPr>
              <a:t>Temporización del bucle de scan</a:t>
            </a:r>
            <a:endParaRPr b="0" lang="en-US" sz="4000" spc="-1" strike="noStrike">
              <a:solidFill>
                <a:srgbClr val="ffffff"/>
              </a:solidFill>
              <a:latin typeface="Century Gothic"/>
            </a:endParaRPr>
          </a:p>
        </p:txBody>
      </p:sp>
      <p:sp>
        <p:nvSpPr>
          <p:cNvPr id="256" name="PlaceHolder 2"/>
          <p:cNvSpPr>
            <a:spLocks noGrp="1"/>
          </p:cNvSpPr>
          <p:nvPr>
            <p:ph/>
          </p:nvPr>
        </p:nvSpPr>
        <p:spPr>
          <a:xfrm>
            <a:off x="814680" y="2174760"/>
            <a:ext cx="5189400" cy="576000"/>
          </a:xfrm>
          <a:prstGeom prst="rect">
            <a:avLst/>
          </a:prstGeom>
          <a:noFill/>
          <a:ln w="0">
            <a:noFill/>
          </a:ln>
          <a:effectLst>
            <a:outerShdw dist="0" dir="0" blurRad="50760" rotWithShape="0">
              <a:srgbClr val="000000">
                <a:alpha val="40000"/>
              </a:srgbClr>
            </a:outerShdw>
          </a:effectLst>
        </p:spPr>
        <p:txBody>
          <a:bodyPr anchor="b">
            <a:noAutofit/>
          </a:bodyPr>
          <a:p>
            <a:pPr algn="ctr">
              <a:lnSpc>
                <a:spcPct val="100000"/>
              </a:lnSpc>
              <a:spcBef>
                <a:spcPts val="479"/>
              </a:spcBef>
              <a:spcAft>
                <a:spcPts val="601"/>
              </a:spcAft>
              <a:buNone/>
              <a:tabLst>
                <a:tab algn="l" pos="0"/>
              </a:tabLst>
            </a:pPr>
            <a:r>
              <a:rPr b="0" lang="es-ES" sz="2400" spc="-1" strike="noStrike">
                <a:solidFill>
                  <a:srgbClr val="000000"/>
                </a:solidFill>
                <a:latin typeface="Century Gothic"/>
              </a:rPr>
              <a:t>Pseudocódigo tarea inactiva:</a:t>
            </a:r>
            <a:endParaRPr b="0" lang="en-US" sz="2400" spc="-1" strike="noStrike">
              <a:solidFill>
                <a:srgbClr val="ffffff"/>
              </a:solidFill>
              <a:latin typeface="Century Gothic"/>
            </a:endParaRPr>
          </a:p>
        </p:txBody>
      </p:sp>
      <p:pic>
        <p:nvPicPr>
          <p:cNvPr id="257" name="Marcador de contenido 7" descr=""/>
          <p:cNvPicPr/>
          <p:nvPr/>
        </p:nvPicPr>
        <p:blipFill>
          <a:blip r:embed="rId1"/>
          <a:stretch/>
        </p:blipFill>
        <p:spPr>
          <a:xfrm>
            <a:off x="672840" y="3218040"/>
            <a:ext cx="5189400" cy="2176200"/>
          </a:xfrm>
          <a:prstGeom prst="rect">
            <a:avLst/>
          </a:prstGeom>
          <a:ln w="0">
            <a:noFill/>
          </a:ln>
          <a:effectLst>
            <a:outerShdw blurRad="50760" dir="0">
              <a:srgbClr val="000000">
                <a:alpha val="40000"/>
              </a:srgbClr>
            </a:outerShdw>
          </a:effectLst>
        </p:spPr>
      </p:pic>
      <p:sp>
        <p:nvSpPr>
          <p:cNvPr id="258" name="PlaceHolder 3"/>
          <p:cNvSpPr>
            <a:spLocks noGrp="1"/>
          </p:cNvSpPr>
          <p:nvPr>
            <p:ph/>
          </p:nvPr>
        </p:nvSpPr>
        <p:spPr>
          <a:xfrm>
            <a:off x="6187320" y="2174760"/>
            <a:ext cx="5194080" cy="576000"/>
          </a:xfrm>
          <a:prstGeom prst="rect">
            <a:avLst/>
          </a:prstGeom>
          <a:noFill/>
          <a:ln w="0">
            <a:noFill/>
          </a:ln>
          <a:effectLst>
            <a:outerShdw dist="0" dir="0" blurRad="50760" rotWithShape="0">
              <a:srgbClr val="000000">
                <a:alpha val="40000"/>
              </a:srgbClr>
            </a:outerShdw>
          </a:effectLst>
        </p:spPr>
        <p:txBody>
          <a:bodyPr anchor="b">
            <a:noAutofit/>
          </a:bodyPr>
          <a:p>
            <a:pPr algn="ctr">
              <a:lnSpc>
                <a:spcPct val="100000"/>
              </a:lnSpc>
              <a:spcBef>
                <a:spcPts val="479"/>
              </a:spcBef>
              <a:spcAft>
                <a:spcPts val="601"/>
              </a:spcAft>
              <a:buNone/>
              <a:tabLst>
                <a:tab algn="l" pos="0"/>
              </a:tabLst>
            </a:pPr>
            <a:r>
              <a:rPr b="0" lang="es-ES" sz="2400" spc="-1" strike="noStrike">
                <a:solidFill>
                  <a:srgbClr val="000000"/>
                </a:solidFill>
                <a:latin typeface="Century Gothic"/>
              </a:rPr>
              <a:t>Temporización de tareas:</a:t>
            </a:r>
            <a:endParaRPr b="0" lang="en-US" sz="2400" spc="-1" strike="noStrike">
              <a:solidFill>
                <a:srgbClr val="ffffff"/>
              </a:solidFill>
              <a:latin typeface="Century Gothic"/>
            </a:endParaRPr>
          </a:p>
        </p:txBody>
      </p:sp>
      <p:pic>
        <p:nvPicPr>
          <p:cNvPr id="259" name="Marcador de contenido 9" descr=""/>
          <p:cNvPicPr/>
          <p:nvPr/>
        </p:nvPicPr>
        <p:blipFill>
          <a:blip r:embed="rId2"/>
          <a:stretch/>
        </p:blipFill>
        <p:spPr>
          <a:xfrm>
            <a:off x="6329160" y="3218040"/>
            <a:ext cx="5661360" cy="2176200"/>
          </a:xfrm>
          <a:prstGeom prst="rect">
            <a:avLst/>
          </a:prstGeom>
          <a:ln w="0">
            <a:noFill/>
          </a:ln>
          <a:effectLst>
            <a:outerShdw blurRad="50760" dir="0">
              <a:srgbClr val="000000">
                <a:alpha val="40000"/>
              </a:srgbClr>
            </a:outerShdw>
          </a:effectLst>
        </p:spPr>
      </p:pic>
    </p:spTree>
  </p:cSld>
  <p:transition spd="slow">
    <p:push dir="u"/>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0"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4000" spc="-1" strike="noStrike">
                <a:solidFill>
                  <a:srgbClr val="fefefe"/>
                </a:solidFill>
                <a:latin typeface="Century Gothic"/>
              </a:rPr>
              <a:t>Tareas con distinto periodo de muestreo</a:t>
            </a:r>
            <a:endParaRPr b="0" lang="en-US" sz="4000" spc="-1" strike="noStrike">
              <a:solidFill>
                <a:srgbClr val="ffffff"/>
              </a:solidFill>
              <a:latin typeface="Century Gothic"/>
            </a:endParaRPr>
          </a:p>
        </p:txBody>
      </p:sp>
      <p:sp>
        <p:nvSpPr>
          <p:cNvPr id="261" name="PlaceHolder 2"/>
          <p:cNvSpPr>
            <a:spLocks noGrp="1"/>
          </p:cNvSpPr>
          <p:nvPr>
            <p:ph/>
          </p:nvPr>
        </p:nvSpPr>
        <p:spPr>
          <a:xfrm>
            <a:off x="818640" y="2222280"/>
            <a:ext cx="10554120" cy="418824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561"/>
              </a:spcBef>
              <a:spcAft>
                <a:spcPts val="601"/>
              </a:spcAft>
              <a:buNone/>
              <a:tabLst>
                <a:tab algn="l" pos="0"/>
              </a:tabLst>
            </a:pPr>
            <a:r>
              <a:rPr b="0" lang="es-ES" sz="2800" spc="-1" strike="noStrike">
                <a:solidFill>
                  <a:srgbClr val="000000"/>
                </a:solidFill>
                <a:latin typeface="Century Gothic"/>
              </a:rPr>
              <a:t>El soporte de este tipo de tareas por el procesamiento secuencial es muy básico, ya que lo único que se puede hacer es ejecutar una tarea cada </a:t>
            </a:r>
            <a:r>
              <a:rPr b="0" i="1" lang="es-ES" sz="2800" spc="-1" strike="noStrike">
                <a:solidFill>
                  <a:srgbClr val="000000"/>
                </a:solidFill>
                <a:latin typeface="Century Gothic"/>
              </a:rPr>
              <a:t>n</a:t>
            </a:r>
            <a:r>
              <a:rPr b="0" lang="es-ES" sz="2800" spc="-1" strike="noStrike">
                <a:solidFill>
                  <a:srgbClr val="000000"/>
                </a:solidFill>
                <a:latin typeface="Century Gothic"/>
              </a:rPr>
              <a:t> periodos de muestreo, con lo que su periodo será </a:t>
            </a:r>
            <a:r>
              <a:rPr b="0" i="1" lang="es-ES" sz="2800" spc="-1" strike="noStrike">
                <a:solidFill>
                  <a:srgbClr val="000000"/>
                </a:solidFill>
                <a:latin typeface="Century Gothic"/>
              </a:rPr>
              <a:t>n.Ts:</a:t>
            </a:r>
            <a:endParaRPr b="0" lang="en-US" sz="2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pic>
        <p:nvPicPr>
          <p:cNvPr id="262" name="Imagen 4" descr=""/>
          <p:cNvPicPr/>
          <p:nvPr/>
        </p:nvPicPr>
        <p:blipFill>
          <a:blip r:embed="rId1"/>
          <a:stretch/>
        </p:blipFill>
        <p:spPr>
          <a:xfrm>
            <a:off x="1684440" y="4377240"/>
            <a:ext cx="8822880" cy="2033280"/>
          </a:xfrm>
          <a:prstGeom prst="rect">
            <a:avLst/>
          </a:prstGeom>
          <a:ln w="0">
            <a:noFill/>
          </a:ln>
        </p:spPr>
      </p:pic>
    </p:spTree>
  </p:cSld>
  <p:transition spd="slow">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3"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4000" spc="-1" strike="noStrike">
                <a:solidFill>
                  <a:srgbClr val="fefefe"/>
                </a:solidFill>
                <a:latin typeface="Century Gothic"/>
              </a:rPr>
              <a:t>Tareas con distinto periodo de muestreo</a:t>
            </a:r>
            <a:endParaRPr b="0" lang="en-US" sz="4000" spc="-1" strike="noStrike">
              <a:solidFill>
                <a:srgbClr val="ffffff"/>
              </a:solidFill>
              <a:latin typeface="Century Gothic"/>
            </a:endParaRPr>
          </a:p>
        </p:txBody>
      </p:sp>
      <p:sp>
        <p:nvSpPr>
          <p:cNvPr id="264" name="PlaceHolder 2"/>
          <p:cNvSpPr>
            <a:spLocks noGrp="1"/>
          </p:cNvSpPr>
          <p:nvPr>
            <p:ph/>
          </p:nvPr>
        </p:nvSpPr>
        <p:spPr>
          <a:xfrm>
            <a:off x="814680" y="2174760"/>
            <a:ext cx="5189400" cy="576000"/>
          </a:xfrm>
          <a:prstGeom prst="rect">
            <a:avLst/>
          </a:prstGeom>
          <a:noFill/>
          <a:ln w="0">
            <a:noFill/>
          </a:ln>
          <a:effectLst>
            <a:outerShdw dist="0" dir="0" blurRad="50760" rotWithShape="0">
              <a:srgbClr val="000000">
                <a:alpha val="40000"/>
              </a:srgbClr>
            </a:outerShdw>
          </a:effectLst>
        </p:spPr>
        <p:txBody>
          <a:bodyPr anchor="b">
            <a:noAutofit/>
          </a:bodyPr>
          <a:p>
            <a:pPr algn="ctr">
              <a:lnSpc>
                <a:spcPct val="100000"/>
              </a:lnSpc>
              <a:spcBef>
                <a:spcPts val="400"/>
              </a:spcBef>
              <a:spcAft>
                <a:spcPts val="601"/>
              </a:spcAft>
              <a:buNone/>
              <a:tabLst>
                <a:tab algn="l" pos="0"/>
              </a:tabLst>
            </a:pPr>
            <a:r>
              <a:rPr b="0" lang="es-ES" sz="2000" spc="-1" strike="noStrike">
                <a:solidFill>
                  <a:srgbClr val="000000"/>
                </a:solidFill>
                <a:latin typeface="Century Gothic"/>
              </a:rPr>
              <a:t>Manera menos eficiente:</a:t>
            </a:r>
            <a:endParaRPr b="0" lang="en-US" sz="2000" spc="-1" strike="noStrike">
              <a:solidFill>
                <a:srgbClr val="ffffff"/>
              </a:solidFill>
              <a:latin typeface="Century Gothic"/>
            </a:endParaRPr>
          </a:p>
        </p:txBody>
      </p:sp>
      <p:pic>
        <p:nvPicPr>
          <p:cNvPr id="265" name="Marcador de contenido 7" descr=""/>
          <p:cNvPicPr/>
          <p:nvPr/>
        </p:nvPicPr>
        <p:blipFill>
          <a:blip r:embed="rId1"/>
          <a:stretch/>
        </p:blipFill>
        <p:spPr>
          <a:xfrm>
            <a:off x="1544760" y="2867760"/>
            <a:ext cx="4059720" cy="3542760"/>
          </a:xfrm>
          <a:prstGeom prst="rect">
            <a:avLst/>
          </a:prstGeom>
          <a:ln w="0">
            <a:noFill/>
          </a:ln>
          <a:effectLst>
            <a:outerShdw blurRad="50760" dir="0">
              <a:srgbClr val="000000">
                <a:alpha val="40000"/>
              </a:srgbClr>
            </a:outerShdw>
          </a:effectLst>
        </p:spPr>
      </p:pic>
      <p:sp>
        <p:nvSpPr>
          <p:cNvPr id="266" name="PlaceHolder 3"/>
          <p:cNvSpPr>
            <a:spLocks noGrp="1"/>
          </p:cNvSpPr>
          <p:nvPr>
            <p:ph/>
          </p:nvPr>
        </p:nvSpPr>
        <p:spPr>
          <a:xfrm>
            <a:off x="6187320" y="2174760"/>
            <a:ext cx="5194080" cy="576000"/>
          </a:xfrm>
          <a:prstGeom prst="rect">
            <a:avLst/>
          </a:prstGeom>
          <a:noFill/>
          <a:ln w="0">
            <a:noFill/>
          </a:ln>
          <a:effectLst>
            <a:outerShdw dist="0" dir="0" blurRad="50760" rotWithShape="0">
              <a:srgbClr val="000000">
                <a:alpha val="40000"/>
              </a:srgbClr>
            </a:outerShdw>
          </a:effectLst>
        </p:spPr>
        <p:txBody>
          <a:bodyPr anchor="b">
            <a:noAutofit/>
          </a:bodyPr>
          <a:p>
            <a:pPr algn="ctr">
              <a:lnSpc>
                <a:spcPct val="100000"/>
              </a:lnSpc>
              <a:spcBef>
                <a:spcPts val="400"/>
              </a:spcBef>
              <a:spcAft>
                <a:spcPts val="601"/>
              </a:spcAft>
              <a:buNone/>
              <a:tabLst>
                <a:tab algn="l" pos="0"/>
              </a:tabLst>
            </a:pPr>
            <a:r>
              <a:rPr b="0" lang="es-ES" sz="2000" spc="-1" strike="noStrike">
                <a:solidFill>
                  <a:srgbClr val="000000"/>
                </a:solidFill>
                <a:latin typeface="Century Gothic"/>
              </a:rPr>
              <a:t>Manera más eficiente:</a:t>
            </a:r>
            <a:endParaRPr b="0" lang="en-US" sz="2000" spc="-1" strike="noStrike">
              <a:solidFill>
                <a:srgbClr val="ffffff"/>
              </a:solidFill>
              <a:latin typeface="Century Gothic"/>
            </a:endParaRPr>
          </a:p>
        </p:txBody>
      </p:sp>
      <p:pic>
        <p:nvPicPr>
          <p:cNvPr id="267" name="Marcador de contenido 9" descr=""/>
          <p:cNvPicPr/>
          <p:nvPr/>
        </p:nvPicPr>
        <p:blipFill>
          <a:blip r:embed="rId2"/>
          <a:stretch/>
        </p:blipFill>
        <p:spPr>
          <a:xfrm>
            <a:off x="6913800" y="2867760"/>
            <a:ext cx="3881880" cy="3542760"/>
          </a:xfrm>
          <a:prstGeom prst="rect">
            <a:avLst/>
          </a:prstGeom>
          <a:ln w="0">
            <a:noFill/>
          </a:ln>
          <a:effectLst>
            <a:outerShdw blurRad="50760" dir="0">
              <a:srgbClr val="000000">
                <a:alpha val="40000"/>
              </a:srgbClr>
            </a:outerShdw>
          </a:effectLst>
        </p:spPr>
      </p:pic>
    </p:spTree>
  </p:cSld>
  <p:transition spd="slow">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8" name="Rectangle 9"/>
          <p:cNvSpPr/>
          <p:nvPr/>
        </p:nvSpPr>
        <p:spPr>
          <a:xfrm>
            <a:off x="4680" y="0"/>
            <a:ext cx="1218708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69" name="Freeform 23"/>
          <p:cNvSpPr/>
          <p:nvPr/>
        </p:nvSpPr>
        <p:spPr>
          <a:xfrm>
            <a:off x="0" y="0"/>
            <a:ext cx="4636800" cy="6857640"/>
          </a:xfrm>
          <a:custGeom>
            <a:avLst/>
            <a:gdLst/>
            <a:ah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rotWithShape="0">
            <a:blip r:embed="rId1"/>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270" name="PlaceHolder 1"/>
          <p:cNvSpPr>
            <a:spLocks noGrp="1"/>
          </p:cNvSpPr>
          <p:nvPr>
            <p:ph type="title"/>
          </p:nvPr>
        </p:nvSpPr>
        <p:spPr>
          <a:xfrm>
            <a:off x="556560" y="1741680"/>
            <a:ext cx="3517920" cy="4117320"/>
          </a:xfrm>
          <a:prstGeom prst="rect">
            <a:avLst/>
          </a:prstGeom>
          <a:noFill/>
          <a:ln w="0">
            <a:noFill/>
          </a:ln>
          <a:effectLst>
            <a:outerShdw dist="0" dir="0" blurRad="50760" rotWithShape="0">
              <a:srgbClr val="000000">
                <a:alpha val="60000"/>
              </a:srgbClr>
            </a:outerShdw>
          </a:effectLst>
        </p:spPr>
        <p:txBody>
          <a:bodyPr anchor="t">
            <a:normAutofit/>
          </a:bodyPr>
          <a:p>
            <a:pPr>
              <a:lnSpc>
                <a:spcPct val="100000"/>
              </a:lnSpc>
              <a:buNone/>
            </a:pPr>
            <a:r>
              <a:rPr b="1" lang="es-ES" sz="4000" spc="-1" strike="noStrike">
                <a:solidFill>
                  <a:srgbClr val="fefefe"/>
                </a:solidFill>
                <a:latin typeface="Century Gothic"/>
              </a:rPr>
              <a:t>Tareas con tiempo de ejecución largo</a:t>
            </a:r>
            <a:endParaRPr b="0" lang="en-US" sz="4000" spc="-1" strike="noStrike">
              <a:solidFill>
                <a:srgbClr val="ffffff"/>
              </a:solidFill>
              <a:latin typeface="Century Gothic"/>
            </a:endParaRPr>
          </a:p>
        </p:txBody>
      </p:sp>
      <p:sp>
        <p:nvSpPr>
          <p:cNvPr id="271" name="Marcador de contenido 2"/>
          <p:cNvSpPr/>
          <p:nvPr/>
        </p:nvSpPr>
        <p:spPr>
          <a:xfrm>
            <a:off x="5466600" y="1157400"/>
            <a:ext cx="5905800" cy="4701960"/>
          </a:xfrm>
          <a:prstGeom prst="rect">
            <a:avLst/>
          </a:prstGeom>
          <a:noFill/>
          <a:ln w="0">
            <a:noFill/>
          </a:ln>
        </p:spPr>
        <p:style>
          <a:lnRef idx="0"/>
          <a:fillRef idx="0"/>
          <a:effectRef idx="0"/>
          <a:fontRef idx="minor"/>
        </p:style>
        <p:txBody>
          <a:bodyPr lIns="90000" rIns="90000" tIns="45000" bIns="45000" anchor="t">
            <a:noAutofit/>
          </a:bodyPr>
          <a:p>
            <a:pPr>
              <a:lnSpc>
                <a:spcPct val="100000"/>
              </a:lnSpc>
              <a:spcAft>
                <a:spcPts val="601"/>
              </a:spcAft>
              <a:buNone/>
            </a:pPr>
            <a:r>
              <a:rPr b="0" lang="es-ES" sz="2400" spc="-1" strike="noStrike">
                <a:solidFill>
                  <a:srgbClr val="000000"/>
                </a:solidFill>
                <a:latin typeface="Century Gothic"/>
              </a:rPr>
              <a:t>Una de las tareas a ejecutarse tarda más tiempo del esperado, dejando al resto de las tareas sin tiempo para terminar su trabajo. Además, en el siguiente período de muestreo no se ejecuta, por lo que provoca que sobre mucho tiempo.</a:t>
            </a:r>
            <a:endParaRPr b="0" lang="en-US" sz="2400" spc="-1" strike="noStrike">
              <a:latin typeface="Arial"/>
            </a:endParaRPr>
          </a:p>
          <a:p>
            <a:pPr>
              <a:lnSpc>
                <a:spcPct val="100000"/>
              </a:lnSpc>
              <a:spcAft>
                <a:spcPts val="601"/>
              </a:spcAft>
              <a:buNone/>
            </a:pPr>
            <a:endParaRPr b="0" lang="en-US" sz="989" spc="-1" strike="noStrike">
              <a:latin typeface="Arial"/>
            </a:endParaRPr>
          </a:p>
          <a:p>
            <a:pPr>
              <a:lnSpc>
                <a:spcPct val="100000"/>
              </a:lnSpc>
              <a:spcAft>
                <a:spcPts val="601"/>
              </a:spcAft>
              <a:buNone/>
            </a:pPr>
            <a:endParaRPr b="0" lang="en-US" sz="989" spc="-1" strike="noStrike">
              <a:latin typeface="Arial"/>
            </a:endParaRPr>
          </a:p>
          <a:p>
            <a:pPr>
              <a:lnSpc>
                <a:spcPct val="100000"/>
              </a:lnSpc>
              <a:spcAft>
                <a:spcPts val="601"/>
              </a:spcAft>
              <a:buNone/>
            </a:pPr>
            <a:endParaRPr b="0" lang="en-US" sz="989" spc="-1" strike="noStrike">
              <a:latin typeface="Arial"/>
            </a:endParaRPr>
          </a:p>
          <a:p>
            <a:pPr>
              <a:lnSpc>
                <a:spcPct val="100000"/>
              </a:lnSpc>
              <a:spcAft>
                <a:spcPts val="601"/>
              </a:spcAft>
              <a:buNone/>
            </a:pPr>
            <a:endParaRPr b="0" lang="en-US" sz="989" spc="-1" strike="noStrike">
              <a:latin typeface="Arial"/>
            </a:endParaRPr>
          </a:p>
          <a:p>
            <a:pPr>
              <a:lnSpc>
                <a:spcPct val="100000"/>
              </a:lnSpc>
              <a:spcAft>
                <a:spcPts val="601"/>
              </a:spcAft>
              <a:buNone/>
              <a:tabLst>
                <a:tab algn="l" pos="0"/>
              </a:tabLst>
            </a:pPr>
            <a:endParaRPr b="0" lang="en-US" sz="1800" spc="-1" strike="noStrike">
              <a:latin typeface="Arial"/>
            </a:endParaRPr>
          </a:p>
        </p:txBody>
      </p:sp>
      <p:pic>
        <p:nvPicPr>
          <p:cNvPr id="272" name="Imagen 4" descr=""/>
          <p:cNvPicPr/>
          <p:nvPr/>
        </p:nvPicPr>
        <p:blipFill>
          <a:blip r:embed="rId2"/>
          <a:stretch/>
        </p:blipFill>
        <p:spPr>
          <a:xfrm>
            <a:off x="5113080" y="4071960"/>
            <a:ext cx="6903360" cy="1628280"/>
          </a:xfrm>
          <a:prstGeom prst="rect">
            <a:avLst/>
          </a:prstGeom>
          <a:ln w="0">
            <a:noFill/>
          </a:ln>
        </p:spPr>
      </p:pic>
    </p:spTree>
  </p:cSld>
  <p:transition spd="slow">
    <p:push dir="u"/>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3" name="Rectangle 9"/>
          <p:cNvSpPr/>
          <p:nvPr/>
        </p:nvSpPr>
        <p:spPr>
          <a:xfrm>
            <a:off x="4680" y="0"/>
            <a:ext cx="1218708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74" name="Freeform 23"/>
          <p:cNvSpPr/>
          <p:nvPr/>
        </p:nvSpPr>
        <p:spPr>
          <a:xfrm>
            <a:off x="0" y="0"/>
            <a:ext cx="4636800" cy="6857640"/>
          </a:xfrm>
          <a:custGeom>
            <a:avLst/>
            <a:gdLst/>
            <a:ah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rotWithShape="0">
            <a:blip r:embed="rId1"/>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275" name="PlaceHolder 1"/>
          <p:cNvSpPr>
            <a:spLocks noGrp="1"/>
          </p:cNvSpPr>
          <p:nvPr>
            <p:ph type="title"/>
          </p:nvPr>
        </p:nvSpPr>
        <p:spPr>
          <a:xfrm>
            <a:off x="556560" y="1741680"/>
            <a:ext cx="3517920" cy="4117320"/>
          </a:xfrm>
          <a:prstGeom prst="rect">
            <a:avLst/>
          </a:prstGeom>
          <a:noFill/>
          <a:ln w="0">
            <a:noFill/>
          </a:ln>
          <a:effectLst>
            <a:outerShdw dist="0" dir="0" blurRad="50760" rotWithShape="0">
              <a:srgbClr val="000000">
                <a:alpha val="60000"/>
              </a:srgbClr>
            </a:outerShdw>
          </a:effectLst>
        </p:spPr>
        <p:txBody>
          <a:bodyPr anchor="t">
            <a:normAutofit/>
          </a:bodyPr>
          <a:p>
            <a:pPr>
              <a:lnSpc>
                <a:spcPct val="100000"/>
              </a:lnSpc>
              <a:buNone/>
            </a:pPr>
            <a:r>
              <a:rPr b="1" lang="es-ES" sz="4000" spc="-1" strike="noStrike">
                <a:solidFill>
                  <a:srgbClr val="fefefe"/>
                </a:solidFill>
                <a:latin typeface="Century Gothic"/>
              </a:rPr>
              <a:t>Tareas con tiempo de ejecución largo</a:t>
            </a:r>
            <a:endParaRPr b="0" lang="en-US" sz="4000" spc="-1" strike="noStrike">
              <a:solidFill>
                <a:srgbClr val="ffffff"/>
              </a:solidFill>
              <a:latin typeface="Century Gothic"/>
            </a:endParaRPr>
          </a:p>
        </p:txBody>
      </p:sp>
      <p:sp>
        <p:nvSpPr>
          <p:cNvPr id="276" name="Marcador de contenido 2"/>
          <p:cNvSpPr/>
          <p:nvPr/>
        </p:nvSpPr>
        <p:spPr>
          <a:xfrm>
            <a:off x="5466600" y="928800"/>
            <a:ext cx="5905800" cy="3484800"/>
          </a:xfrm>
          <a:prstGeom prst="rect">
            <a:avLst/>
          </a:prstGeom>
          <a:noFill/>
          <a:ln w="0">
            <a:noFill/>
          </a:ln>
        </p:spPr>
        <p:style>
          <a:lnRef idx="0"/>
          <a:fillRef idx="0"/>
          <a:effectRef idx="0"/>
          <a:fontRef idx="minor"/>
        </p:style>
        <p:txBody>
          <a:bodyPr lIns="90000" rIns="90000" tIns="45000" bIns="45000" anchor="t">
            <a:noAutofit/>
          </a:bodyPr>
          <a:p>
            <a:pPr>
              <a:lnSpc>
                <a:spcPct val="100000"/>
              </a:lnSpc>
              <a:spcAft>
                <a:spcPts val="601"/>
              </a:spcAft>
              <a:buNone/>
            </a:pPr>
            <a:endParaRPr b="0" lang="en-US" sz="2400" spc="-1" strike="noStrike">
              <a:latin typeface="Arial"/>
            </a:endParaRPr>
          </a:p>
          <a:p>
            <a:pPr>
              <a:lnSpc>
                <a:spcPct val="100000"/>
              </a:lnSpc>
              <a:spcAft>
                <a:spcPts val="601"/>
              </a:spcAft>
              <a:buNone/>
            </a:pPr>
            <a:r>
              <a:rPr b="0" lang="es-ES" sz="2400" spc="-1" strike="noStrike">
                <a:solidFill>
                  <a:srgbClr val="000000"/>
                </a:solidFill>
                <a:latin typeface="Century Gothic"/>
              </a:rPr>
              <a:t>Una posible solución es dividir la tarea B en dos partes y que en cada periodo se ejecute cada una de las partes. Esta estimación puede complicarse cuando el tiempo de ejecución de la tarea es variable:</a:t>
            </a:r>
            <a:endParaRPr b="0" lang="en-US" sz="2400" spc="-1" strike="noStrike">
              <a:latin typeface="Arial"/>
            </a:endParaRPr>
          </a:p>
          <a:p>
            <a:pPr>
              <a:lnSpc>
                <a:spcPct val="100000"/>
              </a:lnSpc>
              <a:spcAft>
                <a:spcPts val="601"/>
              </a:spcAft>
              <a:buNone/>
            </a:pPr>
            <a:endParaRPr b="0" lang="en-US" sz="989" spc="-1" strike="noStrike">
              <a:latin typeface="Arial"/>
            </a:endParaRPr>
          </a:p>
          <a:p>
            <a:pPr>
              <a:lnSpc>
                <a:spcPct val="100000"/>
              </a:lnSpc>
              <a:spcAft>
                <a:spcPts val="601"/>
              </a:spcAft>
              <a:buNone/>
            </a:pPr>
            <a:endParaRPr b="0" lang="en-US" sz="989" spc="-1" strike="noStrike">
              <a:latin typeface="Arial"/>
            </a:endParaRPr>
          </a:p>
          <a:p>
            <a:pPr>
              <a:lnSpc>
                <a:spcPct val="100000"/>
              </a:lnSpc>
              <a:spcAft>
                <a:spcPts val="601"/>
              </a:spcAft>
              <a:buNone/>
            </a:pPr>
            <a:endParaRPr b="0" lang="en-US" sz="989" spc="-1" strike="noStrike">
              <a:latin typeface="Arial"/>
            </a:endParaRPr>
          </a:p>
          <a:p>
            <a:pPr>
              <a:lnSpc>
                <a:spcPct val="100000"/>
              </a:lnSpc>
              <a:spcAft>
                <a:spcPts val="601"/>
              </a:spcAft>
              <a:buNone/>
              <a:tabLst>
                <a:tab algn="l" pos="0"/>
              </a:tabLst>
            </a:pPr>
            <a:endParaRPr b="0" lang="en-US" sz="1800" spc="-1" strike="noStrike">
              <a:latin typeface="Arial"/>
            </a:endParaRPr>
          </a:p>
        </p:txBody>
      </p:sp>
      <p:pic>
        <p:nvPicPr>
          <p:cNvPr id="277" name="Imagen 4" descr=""/>
          <p:cNvPicPr/>
          <p:nvPr/>
        </p:nvPicPr>
        <p:blipFill>
          <a:blip r:embed="rId2"/>
          <a:stretch/>
        </p:blipFill>
        <p:spPr>
          <a:xfrm>
            <a:off x="5189040" y="4010040"/>
            <a:ext cx="6745680" cy="1625400"/>
          </a:xfrm>
          <a:prstGeom prst="rect">
            <a:avLst/>
          </a:prstGeom>
          <a:ln w="0">
            <a:noFill/>
          </a:ln>
        </p:spPr>
      </p:pic>
    </p:spTree>
  </p:cSld>
  <p:transition spd="slow">
    <p:push dir="u"/>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8"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4000" spc="-1" strike="noStrike">
                <a:solidFill>
                  <a:srgbClr val="fefefe"/>
                </a:solidFill>
                <a:latin typeface="Century Gothic"/>
              </a:rPr>
              <a:t>Tareas con tiempo de ejecución largo</a:t>
            </a:r>
            <a:endParaRPr b="0" lang="en-US" sz="4000" spc="-1" strike="noStrike">
              <a:solidFill>
                <a:srgbClr val="ffffff"/>
              </a:solidFill>
              <a:latin typeface="Century Gothic"/>
            </a:endParaRPr>
          </a:p>
        </p:txBody>
      </p:sp>
      <p:pic>
        <p:nvPicPr>
          <p:cNvPr id="279" name="Marcador de contenido 5" descr=""/>
          <p:cNvPicPr/>
          <p:nvPr/>
        </p:nvPicPr>
        <p:blipFill>
          <a:blip r:embed="rId1"/>
          <a:stretch/>
        </p:blipFill>
        <p:spPr>
          <a:xfrm>
            <a:off x="1116720" y="2955960"/>
            <a:ext cx="3688560" cy="2485800"/>
          </a:xfrm>
          <a:prstGeom prst="rect">
            <a:avLst/>
          </a:prstGeom>
          <a:ln w="0">
            <a:noFill/>
          </a:ln>
          <a:effectLst>
            <a:outerShdw blurRad="50760" dir="0">
              <a:srgbClr val="000000">
                <a:alpha val="40000"/>
              </a:srgbClr>
            </a:outerShdw>
          </a:effectLst>
        </p:spPr>
      </p:pic>
      <p:pic>
        <p:nvPicPr>
          <p:cNvPr id="280" name="Marcador de contenido 7" descr=""/>
          <p:cNvPicPr/>
          <p:nvPr/>
        </p:nvPicPr>
        <p:blipFill>
          <a:blip r:embed="rId2"/>
          <a:stretch/>
        </p:blipFill>
        <p:spPr>
          <a:xfrm>
            <a:off x="6883920" y="2170080"/>
            <a:ext cx="4191120" cy="4410720"/>
          </a:xfrm>
          <a:prstGeom prst="rect">
            <a:avLst/>
          </a:prstGeom>
          <a:ln w="0">
            <a:noFill/>
          </a:ln>
          <a:effectLst>
            <a:outerShdw blurRad="50760" dir="0">
              <a:srgbClr val="000000">
                <a:alpha val="40000"/>
              </a:srgbClr>
            </a:outerShdw>
          </a:effectLst>
        </p:spPr>
      </p:pic>
    </p:spTree>
  </p:cSld>
  <p:transition spd="slow">
    <p:push dir="u"/>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1"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4000" spc="-1" strike="noStrike">
                <a:solidFill>
                  <a:srgbClr val="fefefe"/>
                </a:solidFill>
                <a:latin typeface="Century Gothic"/>
              </a:rPr>
              <a:t>Latencia de un bucle de scan</a:t>
            </a:r>
            <a:endParaRPr b="0" lang="en-US" sz="4000" spc="-1" strike="noStrike">
              <a:solidFill>
                <a:srgbClr val="ffffff"/>
              </a:solidFill>
              <a:latin typeface="Century Gothic"/>
            </a:endParaRPr>
          </a:p>
        </p:txBody>
      </p:sp>
      <p:sp>
        <p:nvSpPr>
          <p:cNvPr id="282" name="PlaceHolder 2"/>
          <p:cNvSpPr>
            <a:spLocks noGrp="1"/>
          </p:cNvSpPr>
          <p:nvPr>
            <p:ph/>
          </p:nvPr>
        </p:nvSpPr>
        <p:spPr>
          <a:xfrm>
            <a:off x="818640" y="2222280"/>
            <a:ext cx="10554120" cy="3636000"/>
          </a:xfrm>
          <a:prstGeom prst="rect">
            <a:avLst/>
          </a:prstGeom>
          <a:noFill/>
          <a:ln w="0">
            <a:noFill/>
          </a:ln>
          <a:effectLst>
            <a:outerShdw dist="0" dir="0" blurRad="50760" rotWithShape="0">
              <a:srgbClr val="000000">
                <a:alpha val="40000"/>
              </a:srgbClr>
            </a:outerShdw>
          </a:effectLst>
        </p:spPr>
        <p:txBody>
          <a:bodyPr anchor="ctr">
            <a:noAutofit/>
          </a:bodyPr>
          <a:p>
            <a:pPr>
              <a:lnSpc>
                <a:spcPct val="100000"/>
              </a:lnSpc>
              <a:spcBef>
                <a:spcPts val="561"/>
              </a:spcBef>
              <a:spcAft>
                <a:spcPts val="601"/>
              </a:spcAft>
              <a:buNone/>
              <a:tabLst>
                <a:tab algn="l" pos="0"/>
              </a:tabLst>
            </a:pPr>
            <a:r>
              <a:rPr b="0" lang="es-ES" sz="2800" spc="-1" strike="noStrike">
                <a:solidFill>
                  <a:srgbClr val="000000"/>
                </a:solidFill>
                <a:latin typeface="Century Gothic"/>
              </a:rPr>
              <a:t>El caso más desfavorable se da cuando el suceso externo ocurre justo después de su comprobación por parte de la tarea. Por lo tanto, la </a:t>
            </a:r>
            <a:r>
              <a:rPr b="1" i="1" lang="es-ES" sz="2800" spc="-1" strike="noStrike">
                <a:solidFill>
                  <a:srgbClr val="000000"/>
                </a:solidFill>
                <a:latin typeface="Century Gothic"/>
              </a:rPr>
              <a:t>latencia de un procesamiento secuencial</a:t>
            </a:r>
            <a:r>
              <a:rPr b="0" i="1" lang="es-ES" sz="2800" spc="-1" strike="noStrike">
                <a:solidFill>
                  <a:srgbClr val="000000"/>
                </a:solidFill>
                <a:latin typeface="Century Gothic"/>
              </a:rPr>
              <a:t> </a:t>
            </a:r>
            <a:r>
              <a:rPr b="1" lang="es-ES" sz="2800" spc="-1" strike="noStrike">
                <a:solidFill>
                  <a:srgbClr val="000000"/>
                </a:solidFill>
                <a:latin typeface="Century Gothic"/>
              </a:rPr>
              <a:t>es igual al tiempo que tarda en ejecutarse el bucle de scan.</a:t>
            </a:r>
            <a:endParaRPr b="0" lang="en-US" sz="2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pic>
        <p:nvPicPr>
          <p:cNvPr id="283" name="Imagen 4" descr=""/>
          <p:cNvPicPr/>
          <p:nvPr/>
        </p:nvPicPr>
        <p:blipFill>
          <a:blip r:embed="rId1"/>
          <a:stretch/>
        </p:blipFill>
        <p:spPr>
          <a:xfrm>
            <a:off x="3100320" y="4491360"/>
            <a:ext cx="5991120" cy="1918800"/>
          </a:xfrm>
          <a:prstGeom prst="rect">
            <a:avLst/>
          </a:prstGeom>
          <a:ln w="0">
            <a:noFill/>
          </a:ln>
        </p:spPr>
      </p:pic>
    </p:spTree>
  </p:cSld>
  <p:transition spd="slow">
    <p:push dir="u"/>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4"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rmAutofit/>
          </a:bodyPr>
          <a:p>
            <a:pPr>
              <a:lnSpc>
                <a:spcPct val="100000"/>
              </a:lnSpc>
              <a:buNone/>
            </a:pPr>
            <a:r>
              <a:rPr b="1" lang="es-ES" sz="4000" spc="-1" strike="noStrike">
                <a:solidFill>
                  <a:srgbClr val="fefefe"/>
                </a:solidFill>
                <a:latin typeface="Century Gothic"/>
              </a:rPr>
              <a:t>Sistemas Foreground / Background</a:t>
            </a:r>
            <a:endParaRPr b="0" lang="en-US" sz="4000" spc="-1" strike="noStrike">
              <a:solidFill>
                <a:srgbClr val="ffffff"/>
              </a:solidFill>
              <a:latin typeface="Century Gothic"/>
            </a:endParaRPr>
          </a:p>
        </p:txBody>
      </p:sp>
      <p:sp>
        <p:nvSpPr>
          <p:cNvPr id="285" name="PlaceHolder 2"/>
          <p:cNvSpPr>
            <a:spLocks noGrp="1"/>
          </p:cNvSpPr>
          <p:nvPr>
            <p:ph/>
          </p:nvPr>
        </p:nvSpPr>
        <p:spPr>
          <a:xfrm>
            <a:off x="271440" y="2413080"/>
            <a:ext cx="4382640" cy="4144680"/>
          </a:xfrm>
          <a:prstGeom prst="rect">
            <a:avLst/>
          </a:prstGeom>
          <a:noFill/>
          <a:ln w="0">
            <a:noFill/>
          </a:ln>
          <a:effectLst>
            <a:outerShdw dist="0" dir="0" blurRad="50760" rotWithShape="0">
              <a:srgbClr val="000000">
                <a:alpha val="40000"/>
              </a:srgbClr>
            </a:outerShdw>
          </a:effectLst>
        </p:spPr>
        <p:txBody>
          <a:bodyPr anchor="ctr">
            <a:normAutofit fontScale="87000"/>
          </a:bodyPr>
          <a:p>
            <a:pPr>
              <a:lnSpc>
                <a:spcPct val="100000"/>
              </a:lnSpc>
              <a:spcBef>
                <a:spcPts val="561"/>
              </a:spcBef>
              <a:spcAft>
                <a:spcPts val="601"/>
              </a:spcAft>
              <a:buNone/>
              <a:tabLst>
                <a:tab algn="l" pos="0"/>
              </a:tabLst>
            </a:pPr>
            <a:r>
              <a:rPr b="0" lang="es-ES" sz="2800" spc="-1" strike="noStrike">
                <a:solidFill>
                  <a:srgbClr val="000000"/>
                </a:solidFill>
                <a:latin typeface="Century Gothic"/>
              </a:rPr>
              <a:t>Para conseguir disminuir la latencia de ciertas tareas, se pueden asociar estas tareas a interrupciones, dando lugar a lo que se llama Sistemas Foreground / Background. El nombre refleja precisamente el modo de implementación de estos sistemas:</a:t>
            </a:r>
            <a:endParaRPr b="0" lang="en-US" sz="2800" spc="-1" strike="noStrike">
              <a:solidFill>
                <a:srgbClr val="ffffff"/>
              </a:solidFill>
              <a:latin typeface="Century Gothic"/>
            </a:endParaRPr>
          </a:p>
          <a:p>
            <a:pPr>
              <a:lnSpc>
                <a:spcPct val="100000"/>
              </a:lnSpc>
              <a:spcBef>
                <a:spcPts val="320"/>
              </a:spcBef>
              <a:spcAft>
                <a:spcPts val="601"/>
              </a:spcAft>
              <a:buNone/>
              <a:tabLst>
                <a:tab algn="l" pos="0"/>
              </a:tabLst>
            </a:pPr>
            <a:endParaRPr b="0" lang="en-US" sz="1600" spc="-1" strike="noStrike">
              <a:solidFill>
                <a:srgbClr val="ffffff"/>
              </a:solidFill>
              <a:latin typeface="Century Gothic"/>
            </a:endParaRPr>
          </a:p>
        </p:txBody>
      </p:sp>
      <p:sp>
        <p:nvSpPr>
          <p:cNvPr id="286" name="Imagen 4"/>
          <p:cNvSpPr/>
          <p:nvPr/>
        </p:nvSpPr>
        <p:spPr>
          <a:xfrm>
            <a:off x="4770720" y="2413080"/>
            <a:ext cx="7149240" cy="3359880"/>
          </a:xfrm>
          <a:prstGeom prst="roundRect">
            <a:avLst>
              <a:gd name="adj" fmla="val 3876"/>
            </a:avLst>
          </a:prstGeom>
          <a:blipFill rotWithShape="0">
            <a:blip r:embed="rId1"/>
            <a:srcRect/>
            <a:stretch/>
          </a:blipFill>
          <a:ln w="0">
            <a:solidFill>
              <a:srgbClr val="00c6bb"/>
            </a:solidFill>
          </a:ln>
        </p:spPr>
        <p:style>
          <a:lnRef idx="0"/>
          <a:fillRef idx="0"/>
          <a:effectRef idx="0"/>
          <a:fontRef idx="minor"/>
        </p:style>
      </p:sp>
    </p:spTree>
  </p:cSld>
  <p:transition spd="slow">
    <p:push dir="u"/>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7"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88" name="Freeform: Shape 9"/>
          <p:cNvSpPr/>
          <p:nvPr/>
        </p:nvSpPr>
        <p:spPr>
          <a:xfrm rot="16200000">
            <a:off x="-650520" y="650880"/>
            <a:ext cx="6857640" cy="5556240"/>
          </a:xfrm>
          <a:custGeom>
            <a:avLst/>
            <a:gdLst/>
            <a:ah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blipFill rotWithShape="0">
            <a:blip r:embed="rId1"/>
            <a:srcRect/>
            <a:tile/>
          </a:blipFill>
          <a:ln>
            <a:noFill/>
          </a:ln>
        </p:spPr>
        <p:style>
          <a:lnRef idx="1">
            <a:schemeClr val="accent1"/>
          </a:lnRef>
          <a:fillRef idx="3">
            <a:schemeClr val="accent1"/>
          </a:fillRef>
          <a:effectRef idx="2">
            <a:schemeClr val="accent1"/>
          </a:effectRef>
          <a:fontRef idx="minor"/>
        </p:style>
      </p:sp>
      <p:sp>
        <p:nvSpPr>
          <p:cNvPr id="289" name="PlaceHolder 1"/>
          <p:cNvSpPr>
            <a:spLocks noGrp="1"/>
          </p:cNvSpPr>
          <p:nvPr>
            <p:ph type="title"/>
          </p:nvPr>
        </p:nvSpPr>
        <p:spPr>
          <a:xfrm>
            <a:off x="451440" y="1734840"/>
            <a:ext cx="3765240" cy="3387960"/>
          </a:xfrm>
          <a:prstGeom prst="rect">
            <a:avLst/>
          </a:prstGeom>
          <a:noFill/>
          <a:ln w="0">
            <a:noFill/>
          </a:ln>
          <a:effectLst>
            <a:outerShdw dist="0" dir="0" blurRad="50760" rotWithShape="0">
              <a:srgbClr val="000000">
                <a:alpha val="60000"/>
              </a:srgbClr>
            </a:outerShdw>
          </a:effectLst>
        </p:spPr>
        <p:txBody>
          <a:bodyPr anchor="ctr">
            <a:normAutofit/>
          </a:bodyPr>
          <a:p>
            <a:pPr>
              <a:lnSpc>
                <a:spcPct val="100000"/>
              </a:lnSpc>
              <a:buNone/>
            </a:pPr>
            <a:r>
              <a:rPr b="1" lang="es-ES" sz="4000" spc="-1" strike="noStrike">
                <a:solidFill>
                  <a:srgbClr val="fefefe"/>
                </a:solidFill>
                <a:latin typeface="Century Gothic"/>
              </a:rPr>
              <a:t>Sistemas Foreground / Background</a:t>
            </a:r>
            <a:endParaRPr b="0" lang="en-US" sz="4000" spc="-1" strike="noStrike">
              <a:solidFill>
                <a:srgbClr val="ffffff"/>
              </a:solidFill>
              <a:latin typeface="Century Gothic"/>
            </a:endParaRPr>
          </a:p>
        </p:txBody>
      </p:sp>
      <p:sp>
        <p:nvSpPr>
          <p:cNvPr id="290" name="PlaceHolder 2"/>
          <p:cNvSpPr>
            <a:spLocks noGrp="1"/>
          </p:cNvSpPr>
          <p:nvPr>
            <p:ph/>
          </p:nvPr>
        </p:nvSpPr>
        <p:spPr>
          <a:xfrm>
            <a:off x="5816880" y="978840"/>
            <a:ext cx="5923440" cy="4899600"/>
          </a:xfrm>
          <a:prstGeom prst="rect">
            <a:avLst/>
          </a:prstGeom>
          <a:noFill/>
          <a:ln w="0">
            <a:noFill/>
          </a:ln>
          <a:effectLst>
            <a:outerShdw dist="0" dir="0" blurRad="50760" rotWithShape="0">
              <a:srgbClr val="000000">
                <a:alpha val="40000"/>
              </a:srgbClr>
            </a:outerShdw>
          </a:effectLst>
        </p:spPr>
        <p:txBody>
          <a:bodyPr anchor="ctr">
            <a:normAutofit fontScale="92000"/>
          </a:bodyPr>
          <a:p>
            <a:pPr>
              <a:lnSpc>
                <a:spcPct val="100000"/>
              </a:lnSpc>
              <a:spcBef>
                <a:spcPts val="479"/>
              </a:spcBef>
              <a:spcAft>
                <a:spcPts val="601"/>
              </a:spcAft>
              <a:buNone/>
              <a:tabLst>
                <a:tab algn="l" pos="0"/>
              </a:tabLst>
            </a:pPr>
            <a:r>
              <a:rPr b="0" lang="es-ES" sz="2400" spc="-1" strike="noStrike">
                <a:solidFill>
                  <a:srgbClr val="000000"/>
                </a:solidFill>
                <a:latin typeface="Century Gothic"/>
              </a:rPr>
              <a:t>Un sistema Foreground / Background consiste en:</a:t>
            </a:r>
            <a:endParaRPr b="0" lang="en-US" sz="2400" spc="-1" strike="noStrike">
              <a:solidFill>
                <a:srgbClr val="ffffff"/>
              </a:solidFill>
              <a:latin typeface="Century Gothic"/>
            </a:endParaRPr>
          </a:p>
          <a:p>
            <a:pPr>
              <a:lnSpc>
                <a:spcPct val="100000"/>
              </a:lnSpc>
              <a:spcBef>
                <a:spcPts val="479"/>
              </a:spcBef>
              <a:spcAft>
                <a:spcPts val="601"/>
              </a:spcAft>
              <a:buNone/>
              <a:tabLst>
                <a:tab algn="l" pos="0"/>
              </a:tabLst>
            </a:pPr>
            <a:endParaRPr b="0" lang="en-US" sz="2400" spc="-1" strike="noStrike">
              <a:solidFill>
                <a:srgbClr val="ffffff"/>
              </a:solidFill>
              <a:latin typeface="Century Gothic"/>
            </a:endParaRPr>
          </a:p>
          <a:p>
            <a:pPr marL="343080" indent="-343080">
              <a:lnSpc>
                <a:spcPct val="100000"/>
              </a:lnSpc>
              <a:spcBef>
                <a:spcPts val="479"/>
              </a:spcBef>
              <a:spcAft>
                <a:spcPts val="601"/>
              </a:spcAft>
              <a:buClr>
                <a:srgbClr val="00c6bb"/>
              </a:buClr>
              <a:buFont typeface="Wingdings 2" charset="2"/>
              <a:buChar char=""/>
              <a:tabLst>
                <a:tab algn="l" pos="0"/>
              </a:tabLst>
            </a:pPr>
            <a:r>
              <a:rPr b="0" lang="es-AR" sz="2400" spc="-1" strike="noStrike">
                <a:solidFill>
                  <a:srgbClr val="000000"/>
                </a:solidFill>
                <a:latin typeface="Century Gothic"/>
              </a:rPr>
              <a:t>Un programa principal que se encarga de inicializar el sistema de interrupciones y luego entra en un bucle sin fin. Dentro de este bucle se ejecutarán las tareas de primer plano.</a:t>
            </a:r>
            <a:endParaRPr b="0" lang="en-US" sz="2400" spc="-1" strike="noStrike">
              <a:solidFill>
                <a:srgbClr val="ffffff"/>
              </a:solidFill>
              <a:latin typeface="Century Gothic"/>
            </a:endParaRPr>
          </a:p>
          <a:p>
            <a:pPr>
              <a:lnSpc>
                <a:spcPct val="100000"/>
              </a:lnSpc>
              <a:spcBef>
                <a:spcPts val="479"/>
              </a:spcBef>
              <a:spcAft>
                <a:spcPts val="601"/>
              </a:spcAft>
              <a:buNone/>
              <a:tabLst>
                <a:tab algn="l" pos="0"/>
              </a:tabLst>
            </a:pPr>
            <a:endParaRPr b="0" lang="en-US" sz="2400" spc="-1" strike="noStrike">
              <a:solidFill>
                <a:srgbClr val="ffffff"/>
              </a:solidFill>
              <a:latin typeface="Century Gothic"/>
            </a:endParaRPr>
          </a:p>
          <a:p>
            <a:pPr marL="343080" indent="-343080">
              <a:lnSpc>
                <a:spcPct val="100000"/>
              </a:lnSpc>
              <a:spcBef>
                <a:spcPts val="479"/>
              </a:spcBef>
              <a:spcAft>
                <a:spcPts val="601"/>
              </a:spcAft>
              <a:buClr>
                <a:srgbClr val="00c6bb"/>
              </a:buClr>
              <a:buFont typeface="Wingdings 2" charset="2"/>
              <a:buChar char=""/>
              <a:tabLst>
                <a:tab algn="l" pos="0"/>
              </a:tabLst>
            </a:pPr>
            <a:r>
              <a:rPr b="0" lang="es-AR" sz="2400" spc="-1" strike="noStrike">
                <a:solidFill>
                  <a:srgbClr val="000000"/>
                </a:solidFill>
                <a:latin typeface="Century Gothic"/>
              </a:rPr>
              <a:t>Tareas de segundo plano, encargadas de gestionar algún suceso externo que provoca una interrupción.</a:t>
            </a:r>
            <a:endParaRPr b="0" lang="en-US" sz="2400" spc="-1" strike="noStrike">
              <a:solidFill>
                <a:srgbClr val="ffffff"/>
              </a:solidFill>
              <a:latin typeface="Century Gothic"/>
            </a:endParaRPr>
          </a:p>
        </p:txBody>
      </p:sp>
    </p:spTree>
  </p:cSld>
  <p:transition spd="slow">
    <p:push dir="u"/>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1" name="Rectangle 7"/>
          <p:cNvSpPr/>
          <p:nvPr/>
        </p:nvSpPr>
        <p:spPr>
          <a:xfrm>
            <a:off x="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92" name="PlaceHolder 1"/>
          <p:cNvSpPr>
            <a:spLocks noGrp="1"/>
          </p:cNvSpPr>
          <p:nvPr>
            <p:ph type="title"/>
          </p:nvPr>
        </p:nvSpPr>
        <p:spPr>
          <a:xfrm>
            <a:off x="8433000" y="1303200"/>
            <a:ext cx="3371760" cy="4251240"/>
          </a:xfrm>
          <a:prstGeom prst="rect">
            <a:avLst/>
          </a:prstGeom>
          <a:noFill/>
          <a:ln w="0">
            <a:noFill/>
          </a:ln>
          <a:effectLst>
            <a:outerShdw dist="0" dir="0" blurRad="50760" rotWithShape="0">
              <a:srgbClr val="000000">
                <a:alpha val="60000"/>
              </a:srgbClr>
            </a:outerShdw>
          </a:effectLst>
        </p:spPr>
        <p:txBody>
          <a:bodyPr anchor="ctr">
            <a:normAutofit fontScale="97000"/>
          </a:bodyPr>
          <a:p>
            <a:pPr>
              <a:lnSpc>
                <a:spcPct val="100000"/>
              </a:lnSpc>
              <a:buNone/>
            </a:pPr>
            <a:r>
              <a:rPr b="1" lang="es-ES" sz="4000" spc="-1" strike="noStrike">
                <a:solidFill>
                  <a:srgbClr val="fefefe"/>
                </a:solidFill>
                <a:latin typeface="Century Gothic"/>
              </a:rPr>
              <a:t>Latencia en sistemas Foreground/ Background</a:t>
            </a:r>
            <a:endParaRPr b="0" lang="en-US" sz="4000" spc="-1" strike="noStrike">
              <a:solidFill>
                <a:srgbClr val="ffffff"/>
              </a:solidFill>
              <a:latin typeface="Century Gothic"/>
            </a:endParaRPr>
          </a:p>
        </p:txBody>
      </p:sp>
      <p:sp>
        <p:nvSpPr>
          <p:cNvPr id="293" name="Freeform: Shape 9"/>
          <p:cNvSpPr/>
          <p:nvPr/>
        </p:nvSpPr>
        <p:spPr>
          <a:xfrm rot="16200000">
            <a:off x="666720" y="-666360"/>
            <a:ext cx="6857640" cy="8191080"/>
          </a:xfrm>
          <a:custGeom>
            <a:avLst/>
            <a:gdLst/>
            <a:ah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solidFill>
            <a:schemeClr val="tx1"/>
          </a:solidFill>
          <a:ln>
            <a:noFill/>
          </a:ln>
        </p:spPr>
        <p:style>
          <a:lnRef idx="1">
            <a:schemeClr val="accent1"/>
          </a:lnRef>
          <a:fillRef idx="3">
            <a:schemeClr val="accent1"/>
          </a:fillRef>
          <a:effectRef idx="2">
            <a:schemeClr val="accent1"/>
          </a:effectRef>
          <a:fontRef idx="minor"/>
        </p:style>
      </p:sp>
      <p:sp>
        <p:nvSpPr>
          <p:cNvPr id="294" name="PlaceHolder 2"/>
          <p:cNvSpPr>
            <a:spLocks noGrp="1"/>
          </p:cNvSpPr>
          <p:nvPr>
            <p:ph/>
          </p:nvPr>
        </p:nvSpPr>
        <p:spPr>
          <a:xfrm>
            <a:off x="451440" y="978840"/>
            <a:ext cx="5830560" cy="4899600"/>
          </a:xfrm>
          <a:prstGeom prst="rect">
            <a:avLst/>
          </a:prstGeom>
          <a:noFill/>
          <a:ln w="0">
            <a:noFill/>
          </a:ln>
          <a:effectLst>
            <a:outerShdw dist="0" dir="0" blurRad="50760" rotWithShape="0">
              <a:srgbClr val="000000">
                <a:alpha val="40000"/>
              </a:srgbClr>
            </a:outerShdw>
          </a:effectLst>
        </p:spPr>
        <p:txBody>
          <a:bodyPr anchor="ctr">
            <a:normAutofit fontScale="96000"/>
          </a:bodyPr>
          <a:p>
            <a:pPr>
              <a:lnSpc>
                <a:spcPct val="100000"/>
              </a:lnSpc>
              <a:spcBef>
                <a:spcPts val="561"/>
              </a:spcBef>
              <a:spcAft>
                <a:spcPts val="601"/>
              </a:spcAft>
              <a:buNone/>
              <a:tabLst>
                <a:tab algn="l" pos="0"/>
              </a:tabLst>
            </a:pPr>
            <a:r>
              <a:rPr b="0" lang="es-ES" sz="2800" spc="-1" strike="noStrike">
                <a:solidFill>
                  <a:srgbClr val="000000"/>
                </a:solidFill>
                <a:latin typeface="Century Gothic"/>
              </a:rPr>
              <a:t>En una primera aproximación</a:t>
            </a:r>
            <a:r>
              <a:rPr b="1" lang="es-ES" sz="2800" spc="-1" strike="noStrike">
                <a:solidFill>
                  <a:srgbClr val="000000"/>
                </a:solidFill>
                <a:latin typeface="Century Gothic"/>
              </a:rPr>
              <a:t>, la latencia en este tipo de sistemas es igual al tiempo máximo de ejecución de las tareas de interrupción</a:t>
            </a:r>
            <a:r>
              <a:rPr b="0" lang="es-ES" sz="2800" spc="-1" strike="noStrike">
                <a:solidFill>
                  <a:srgbClr val="000000"/>
                </a:solidFill>
                <a:latin typeface="Century Gothic"/>
              </a:rPr>
              <a:t>, ya que mientras se está ejecutando una tarea, las interrupciones están inhabilitadas. Por lo tanto, la duración de las tareas de segundo plano ha de ser lo más pequeña posible. </a:t>
            </a:r>
            <a:endParaRPr b="0" lang="en-US" sz="2800" spc="-1" strike="noStrike">
              <a:solidFill>
                <a:srgbClr val="ffffff"/>
              </a:solidFill>
              <a:latin typeface="Century Gothic"/>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Rectangle 8"/>
          <p:cNvSpPr/>
          <p:nvPr/>
        </p:nvSpPr>
        <p:spPr>
          <a:xfrm>
            <a:off x="4680" y="0"/>
            <a:ext cx="1218708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5" name="Freeform 23"/>
          <p:cNvSpPr/>
          <p:nvPr/>
        </p:nvSpPr>
        <p:spPr>
          <a:xfrm>
            <a:off x="0" y="0"/>
            <a:ext cx="4636800" cy="6857640"/>
          </a:xfrm>
          <a:custGeom>
            <a:avLst/>
            <a:gdLst/>
            <a:ah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rotWithShape="0">
            <a:blip r:embed="rId1"/>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226" name="PlaceHolder 1"/>
          <p:cNvSpPr>
            <a:spLocks noGrp="1"/>
          </p:cNvSpPr>
          <p:nvPr>
            <p:ph type="title"/>
          </p:nvPr>
        </p:nvSpPr>
        <p:spPr>
          <a:xfrm>
            <a:off x="556560" y="1741680"/>
            <a:ext cx="3517920" cy="4117320"/>
          </a:xfrm>
          <a:prstGeom prst="rect">
            <a:avLst/>
          </a:prstGeom>
          <a:noFill/>
          <a:ln w="0">
            <a:noFill/>
          </a:ln>
          <a:effectLst>
            <a:outerShdw dist="0" dir="0" blurRad="50760" rotWithShape="0">
              <a:srgbClr val="000000">
                <a:alpha val="60000"/>
              </a:srgbClr>
            </a:outerShdw>
          </a:effectLst>
        </p:spPr>
        <p:txBody>
          <a:bodyPr anchor="t">
            <a:normAutofit/>
          </a:bodyPr>
          <a:p>
            <a:pPr>
              <a:lnSpc>
                <a:spcPct val="100000"/>
              </a:lnSpc>
              <a:buNone/>
            </a:pPr>
            <a:r>
              <a:rPr b="1" lang="es-ES" sz="4000" spc="-1" strike="noStrike">
                <a:solidFill>
                  <a:srgbClr val="fefefe"/>
                </a:solidFill>
                <a:latin typeface="Century Gothic"/>
              </a:rPr>
              <a:t>Necesidad y motivación</a:t>
            </a:r>
            <a:endParaRPr b="0" lang="en-US" sz="4000" spc="-1" strike="noStrike">
              <a:solidFill>
                <a:srgbClr val="ffffff"/>
              </a:solidFill>
              <a:latin typeface="Century Gothic"/>
            </a:endParaRPr>
          </a:p>
        </p:txBody>
      </p:sp>
      <p:graphicFrame>
        <p:nvGraphicFramePr>
          <p:cNvPr id="1" name="Diagram1"/>
          <p:cNvGraphicFramePr/>
          <p:nvPr>
            <p:extLst>
              <p:ext uri="{D42A27DB-BD31-4B8C-83A1-F6EECF244321}">
                <p14:modId xmlns:p14="http://schemas.microsoft.com/office/powerpoint/2010/main" val="1341506105"/>
              </p:ext>
            </p:extLst>
          </p:nvPr>
        </p:nvGraphicFramePr>
        <p:xfrm>
          <a:off x="5466600" y="1172880"/>
          <a:ext cx="5905800" cy="4686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7" name="CuadroTexto 9"/>
          <p:cNvSpPr/>
          <p:nvPr/>
        </p:nvSpPr>
        <p:spPr>
          <a:xfrm>
            <a:off x="556560" y="3157560"/>
            <a:ext cx="3517920" cy="3502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2800" spc="-1" strike="noStrike">
                <a:solidFill>
                  <a:srgbClr val="ffffff"/>
                </a:solidFill>
                <a:latin typeface="Century Gothic"/>
              </a:rPr>
              <a:t>Existencia de multitud de sistemas con restricciones temporales. Entre las principales están:</a:t>
            </a:r>
            <a:endParaRPr b="0" lang="en-US" sz="2800" spc="-1" strike="noStrike">
              <a:latin typeface="Arial"/>
            </a:endParaRPr>
          </a:p>
          <a:p>
            <a:pPr>
              <a:lnSpc>
                <a:spcPct val="100000"/>
              </a:lnSpc>
              <a:buNone/>
            </a:pPr>
            <a:endParaRPr b="0" lang="en-US" sz="2800" spc="-1" strike="noStrike">
              <a:latin typeface="Arial"/>
            </a:endParaRPr>
          </a:p>
        </p:txBody>
      </p:sp>
    </p:spTree>
  </p:cSld>
  <p:transition spd="slow">
    <p:push dir="u"/>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5"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96" name="Freeform: Shape 9"/>
          <p:cNvSpPr/>
          <p:nvPr/>
        </p:nvSpPr>
        <p:spPr>
          <a:xfrm rot="16200000">
            <a:off x="-650520" y="650880"/>
            <a:ext cx="6857640" cy="5556240"/>
          </a:xfrm>
          <a:custGeom>
            <a:avLst/>
            <a:gdLst/>
            <a:ah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blipFill rotWithShape="0">
            <a:blip r:embed="rId1"/>
            <a:srcRect/>
            <a:tile/>
          </a:blipFill>
          <a:ln>
            <a:noFill/>
          </a:ln>
        </p:spPr>
        <p:style>
          <a:lnRef idx="1">
            <a:schemeClr val="accent1"/>
          </a:lnRef>
          <a:fillRef idx="3">
            <a:schemeClr val="accent1"/>
          </a:fillRef>
          <a:effectRef idx="2">
            <a:schemeClr val="accent1"/>
          </a:effectRef>
          <a:fontRef idx="minor"/>
        </p:style>
      </p:sp>
      <p:sp>
        <p:nvSpPr>
          <p:cNvPr id="297" name="PlaceHolder 1"/>
          <p:cNvSpPr>
            <a:spLocks noGrp="1"/>
          </p:cNvSpPr>
          <p:nvPr>
            <p:ph type="title"/>
          </p:nvPr>
        </p:nvSpPr>
        <p:spPr>
          <a:xfrm>
            <a:off x="451440" y="1734840"/>
            <a:ext cx="3765240" cy="3387960"/>
          </a:xfrm>
          <a:prstGeom prst="rect">
            <a:avLst/>
          </a:prstGeom>
          <a:noFill/>
          <a:ln w="0">
            <a:noFill/>
          </a:ln>
          <a:effectLst>
            <a:outerShdw dist="0" dir="0" blurRad="50760" rotWithShape="0">
              <a:srgbClr val="000000">
                <a:alpha val="60000"/>
              </a:srgbClr>
            </a:outerShdw>
          </a:effectLst>
        </p:spPr>
        <p:txBody>
          <a:bodyPr anchor="ctr">
            <a:normAutofit/>
          </a:bodyPr>
          <a:p>
            <a:pPr>
              <a:lnSpc>
                <a:spcPct val="100000"/>
              </a:lnSpc>
              <a:buNone/>
            </a:pPr>
            <a:r>
              <a:rPr b="1" lang="es-ES" sz="4000" spc="-1" strike="noStrike">
                <a:solidFill>
                  <a:srgbClr val="fefefe"/>
                </a:solidFill>
                <a:latin typeface="Century Gothic"/>
              </a:rPr>
              <a:t>Ejemplo de aplicación: reloj</a:t>
            </a:r>
            <a:endParaRPr b="0" lang="en-US" sz="4000" spc="-1" strike="noStrike">
              <a:solidFill>
                <a:srgbClr val="ffffff"/>
              </a:solidFill>
              <a:latin typeface="Century Gothic"/>
            </a:endParaRPr>
          </a:p>
        </p:txBody>
      </p:sp>
      <p:pic>
        <p:nvPicPr>
          <p:cNvPr id="298" name="Marcador de contenido 10" descr=""/>
          <p:cNvPicPr/>
          <p:nvPr/>
        </p:nvPicPr>
        <p:blipFill>
          <a:blip r:embed="rId2"/>
          <a:stretch/>
        </p:blipFill>
        <p:spPr>
          <a:xfrm>
            <a:off x="5747400" y="197640"/>
            <a:ext cx="5716800" cy="1261800"/>
          </a:xfrm>
          <a:prstGeom prst="rect">
            <a:avLst/>
          </a:prstGeom>
          <a:ln w="0">
            <a:noFill/>
          </a:ln>
          <a:effectLst>
            <a:outerShdw blurRad="50760" dir="0">
              <a:srgbClr val="000000">
                <a:alpha val="40000"/>
              </a:srgbClr>
            </a:outerShdw>
          </a:effectLst>
        </p:spPr>
      </p:pic>
      <p:pic>
        <p:nvPicPr>
          <p:cNvPr id="299" name="Imagen 12" descr=""/>
          <p:cNvPicPr/>
          <p:nvPr/>
        </p:nvPicPr>
        <p:blipFill>
          <a:blip r:embed="rId3"/>
          <a:stretch/>
        </p:blipFill>
        <p:spPr>
          <a:xfrm>
            <a:off x="5747400" y="1657440"/>
            <a:ext cx="3735000" cy="3990960"/>
          </a:xfrm>
          <a:prstGeom prst="rect">
            <a:avLst/>
          </a:prstGeom>
          <a:ln w="0">
            <a:noFill/>
          </a:ln>
        </p:spPr>
      </p:pic>
      <p:sp>
        <p:nvSpPr>
          <p:cNvPr id="300" name="CuadroTexto 14"/>
          <p:cNvSpPr/>
          <p:nvPr/>
        </p:nvSpPr>
        <p:spPr>
          <a:xfrm>
            <a:off x="4329000" y="5757840"/>
            <a:ext cx="754344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ES" sz="2000" spc="-1" strike="noStrike">
                <a:solidFill>
                  <a:srgbClr val="000000"/>
                </a:solidFill>
                <a:latin typeface="Century Gothic"/>
              </a:rPr>
              <a:t>PROBLEMA: </a:t>
            </a:r>
            <a:r>
              <a:rPr b="0" lang="es-ES" sz="2000" spc="-1" strike="noStrike">
                <a:solidFill>
                  <a:srgbClr val="000000"/>
                </a:solidFill>
                <a:latin typeface="Century Gothic"/>
              </a:rPr>
              <a:t>tiempo de demora de función ImprimeHora().</a:t>
            </a:r>
            <a:endParaRPr b="0" lang="en-US" sz="2000" spc="-1" strike="noStrike">
              <a:latin typeface="Arial"/>
            </a:endParaRPr>
          </a:p>
        </p:txBody>
      </p:sp>
    </p:spTree>
  </p:cSld>
  <p:transition spd="slow">
    <p:push dir="u"/>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1"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4000" spc="-1" strike="noStrike">
                <a:solidFill>
                  <a:srgbClr val="fefefe"/>
                </a:solidFill>
                <a:latin typeface="Century Gothic"/>
              </a:rPr>
              <a:t>Ejemplo de aplicación: reloj</a:t>
            </a:r>
            <a:endParaRPr b="0" lang="en-US" sz="4000" spc="-1" strike="noStrike">
              <a:solidFill>
                <a:srgbClr val="ffffff"/>
              </a:solidFill>
              <a:latin typeface="Century Gothic"/>
            </a:endParaRPr>
          </a:p>
        </p:txBody>
      </p:sp>
      <p:pic>
        <p:nvPicPr>
          <p:cNvPr id="302" name="Marcador de contenido 5" descr=""/>
          <p:cNvPicPr/>
          <p:nvPr/>
        </p:nvPicPr>
        <p:blipFill>
          <a:blip r:embed="rId1"/>
          <a:stretch/>
        </p:blipFill>
        <p:spPr>
          <a:xfrm>
            <a:off x="491040" y="1910160"/>
            <a:ext cx="5308560" cy="4942080"/>
          </a:xfrm>
          <a:prstGeom prst="rect">
            <a:avLst/>
          </a:prstGeom>
          <a:ln w="0">
            <a:noFill/>
          </a:ln>
          <a:effectLst>
            <a:outerShdw blurRad="50760" dir="0">
              <a:srgbClr val="000000">
                <a:alpha val="40000"/>
              </a:srgbClr>
            </a:outerShdw>
          </a:effectLst>
        </p:spPr>
      </p:pic>
      <p:pic>
        <p:nvPicPr>
          <p:cNvPr id="303" name="Marcador de contenido 7" descr=""/>
          <p:cNvPicPr/>
          <p:nvPr/>
        </p:nvPicPr>
        <p:blipFill>
          <a:blip r:embed="rId2"/>
          <a:stretch/>
        </p:blipFill>
        <p:spPr>
          <a:xfrm>
            <a:off x="6392160" y="1925640"/>
            <a:ext cx="4989600" cy="2487960"/>
          </a:xfrm>
          <a:prstGeom prst="rect">
            <a:avLst/>
          </a:prstGeom>
          <a:ln w="0">
            <a:noFill/>
          </a:ln>
          <a:effectLst>
            <a:outerShdw blurRad="50760" dir="0">
              <a:srgbClr val="000000">
                <a:alpha val="40000"/>
              </a:srgbClr>
            </a:outerShdw>
          </a:effectLst>
        </p:spPr>
      </p:pic>
      <p:sp>
        <p:nvSpPr>
          <p:cNvPr id="304" name="CuadroTexto 8"/>
          <p:cNvSpPr/>
          <p:nvPr/>
        </p:nvSpPr>
        <p:spPr>
          <a:xfrm>
            <a:off x="6232680" y="4980240"/>
            <a:ext cx="5308560" cy="1004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ES" sz="2000" spc="-1" strike="noStrike">
                <a:solidFill>
                  <a:srgbClr val="000000"/>
                </a:solidFill>
                <a:latin typeface="Century Gothic"/>
              </a:rPr>
              <a:t>SOLUCIÓN: </a:t>
            </a:r>
            <a:r>
              <a:rPr b="0" lang="es-ES" sz="2000" spc="-1" strike="noStrike">
                <a:solidFill>
                  <a:srgbClr val="000000"/>
                </a:solidFill>
                <a:latin typeface="Century Gothic"/>
              </a:rPr>
              <a:t>insertar la función ImprimeHora() en las tareas de primer plano y así disminuir la latencia.</a:t>
            </a:r>
            <a:endParaRPr b="0" lang="en-US" sz="2000" spc="-1" strike="noStrike">
              <a:latin typeface="Arial"/>
            </a:endParaRPr>
          </a:p>
        </p:txBody>
      </p:sp>
    </p:spTree>
  </p:cSld>
  <p:transition spd="slow">
    <p:push dir="u"/>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5"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06" name="Freeform: Shape 9"/>
          <p:cNvSpPr/>
          <p:nvPr/>
        </p:nvSpPr>
        <p:spPr>
          <a:xfrm rot="16200000">
            <a:off x="-650520" y="650880"/>
            <a:ext cx="6857640" cy="5556240"/>
          </a:xfrm>
          <a:custGeom>
            <a:avLst/>
            <a:gdLst/>
            <a:ah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blipFill rotWithShape="0">
            <a:blip r:embed="rId1"/>
            <a:srcRect/>
            <a:tile/>
          </a:blipFill>
          <a:ln>
            <a:noFill/>
          </a:ln>
        </p:spPr>
        <p:style>
          <a:lnRef idx="1">
            <a:schemeClr val="accent1"/>
          </a:lnRef>
          <a:fillRef idx="3">
            <a:schemeClr val="accent1"/>
          </a:fillRef>
          <a:effectRef idx="2">
            <a:schemeClr val="accent1"/>
          </a:effectRef>
          <a:fontRef idx="minor"/>
        </p:style>
      </p:sp>
      <p:sp>
        <p:nvSpPr>
          <p:cNvPr id="307" name="PlaceHolder 1"/>
          <p:cNvSpPr>
            <a:spLocks noGrp="1"/>
          </p:cNvSpPr>
          <p:nvPr>
            <p:ph type="title"/>
          </p:nvPr>
        </p:nvSpPr>
        <p:spPr>
          <a:xfrm>
            <a:off x="451440" y="1734840"/>
            <a:ext cx="3765240" cy="3387960"/>
          </a:xfrm>
          <a:prstGeom prst="rect">
            <a:avLst/>
          </a:prstGeom>
          <a:noFill/>
          <a:ln w="0">
            <a:noFill/>
          </a:ln>
          <a:effectLst>
            <a:outerShdw dist="0" dir="0" blurRad="50760" rotWithShape="0">
              <a:srgbClr val="000000">
                <a:alpha val="60000"/>
              </a:srgbClr>
            </a:outerShdw>
          </a:effectLst>
        </p:spPr>
        <p:txBody>
          <a:bodyPr anchor="ctr">
            <a:normAutofit/>
          </a:bodyPr>
          <a:p>
            <a:pPr>
              <a:lnSpc>
                <a:spcPct val="100000"/>
              </a:lnSpc>
              <a:buNone/>
            </a:pPr>
            <a:r>
              <a:rPr b="1" lang="es-ES" sz="4000" spc="-1" strike="noStrike">
                <a:solidFill>
                  <a:srgbClr val="fefefe"/>
                </a:solidFill>
                <a:latin typeface="Century Gothic"/>
              </a:rPr>
              <a:t>Datos compartidos</a:t>
            </a:r>
            <a:endParaRPr b="0" lang="en-US" sz="4000" spc="-1" strike="noStrike">
              <a:solidFill>
                <a:srgbClr val="ffffff"/>
              </a:solidFill>
              <a:latin typeface="Century Gothic"/>
            </a:endParaRPr>
          </a:p>
        </p:txBody>
      </p:sp>
      <p:sp>
        <p:nvSpPr>
          <p:cNvPr id="308" name="PlaceHolder 2"/>
          <p:cNvSpPr>
            <a:spLocks noGrp="1"/>
          </p:cNvSpPr>
          <p:nvPr>
            <p:ph/>
          </p:nvPr>
        </p:nvSpPr>
        <p:spPr>
          <a:xfrm>
            <a:off x="5686560" y="357120"/>
            <a:ext cx="6171840" cy="6114600"/>
          </a:xfrm>
          <a:prstGeom prst="rect">
            <a:avLst/>
          </a:prstGeom>
          <a:noFill/>
          <a:ln w="0">
            <a:noFill/>
          </a:ln>
          <a:effectLst>
            <a:outerShdw dist="0" dir="0" blurRad="50760" rotWithShape="0">
              <a:srgbClr val="000000">
                <a:alpha val="40000"/>
              </a:srgbClr>
            </a:outerShdw>
          </a:effectLst>
        </p:spPr>
        <p:txBody>
          <a:bodyPr anchor="ctr">
            <a:normAutofit/>
          </a:bodyPr>
          <a:p>
            <a:pPr>
              <a:lnSpc>
                <a:spcPct val="100000"/>
              </a:lnSpc>
              <a:spcBef>
                <a:spcPts val="479"/>
              </a:spcBef>
              <a:spcAft>
                <a:spcPts val="601"/>
              </a:spcAft>
              <a:buNone/>
              <a:tabLst>
                <a:tab algn="l" pos="0"/>
              </a:tabLst>
            </a:pPr>
            <a:r>
              <a:rPr b="0" lang="es-ES" sz="2400" spc="-1" strike="noStrike">
                <a:solidFill>
                  <a:srgbClr val="000000"/>
                </a:solidFill>
                <a:latin typeface="Century Gothic"/>
              </a:rPr>
              <a:t>Al atenuar el problema de la latencia, surge otro problema: </a:t>
            </a:r>
            <a:r>
              <a:rPr b="1" lang="es-ES" sz="2400" spc="-1" strike="noStrike">
                <a:solidFill>
                  <a:srgbClr val="000000"/>
                </a:solidFill>
                <a:latin typeface="Century Gothic"/>
              </a:rPr>
              <a:t>la incoherencia de datos</a:t>
            </a:r>
            <a:r>
              <a:rPr b="0" lang="es-ES" sz="2400" spc="-1" strike="noStrike">
                <a:solidFill>
                  <a:srgbClr val="000000"/>
                </a:solidFill>
                <a:latin typeface="Century Gothic"/>
              </a:rPr>
              <a:t>, debido a dos tareas que se comunican asíncronamente.</a:t>
            </a:r>
            <a:endParaRPr b="0" lang="en-US" sz="2400" spc="-1" strike="noStrike">
              <a:solidFill>
                <a:srgbClr val="ffffff"/>
              </a:solidFill>
              <a:latin typeface="Century Gothic"/>
            </a:endParaRPr>
          </a:p>
          <a:p>
            <a:pPr>
              <a:lnSpc>
                <a:spcPct val="100000"/>
              </a:lnSpc>
              <a:spcBef>
                <a:spcPts val="479"/>
              </a:spcBef>
              <a:spcAft>
                <a:spcPts val="601"/>
              </a:spcAft>
              <a:buNone/>
              <a:tabLst>
                <a:tab algn="l" pos="0"/>
              </a:tabLst>
            </a:pPr>
            <a:r>
              <a:rPr b="0" lang="es-ES" sz="2400" spc="-1" strike="noStrike">
                <a:solidFill>
                  <a:srgbClr val="000000"/>
                </a:solidFill>
                <a:latin typeface="Century Gothic"/>
              </a:rPr>
              <a:t>Tiene su origen cuando se produce una interrupción en lo que se llama </a:t>
            </a:r>
            <a:r>
              <a:rPr b="1" lang="es-ES" sz="2400" spc="-1" strike="noStrike">
                <a:solidFill>
                  <a:srgbClr val="000000"/>
                </a:solidFill>
                <a:latin typeface="Century Gothic"/>
              </a:rPr>
              <a:t>zona crítica</a:t>
            </a:r>
            <a:r>
              <a:rPr b="0" lang="es-ES" sz="2400" spc="-1" strike="noStrike">
                <a:solidFill>
                  <a:srgbClr val="000000"/>
                </a:solidFill>
                <a:latin typeface="Century Gothic"/>
              </a:rPr>
              <a:t>. </a:t>
            </a:r>
            <a:r>
              <a:rPr b="0" lang="es-AR" sz="2400" spc="-1" strike="noStrike">
                <a:solidFill>
                  <a:srgbClr val="000000"/>
                </a:solidFill>
                <a:latin typeface="Century Gothic"/>
              </a:rPr>
              <a:t>La zona crítica es toda zona de código en la que se usan recursos compartidos entre dos tareas que se ejecutan de forma asíncrona.</a:t>
            </a:r>
            <a:endParaRPr b="0" lang="en-US" sz="2400" spc="-1" strike="noStrike">
              <a:solidFill>
                <a:srgbClr val="ffffff"/>
              </a:solidFill>
              <a:latin typeface="Century Gothic"/>
            </a:endParaRPr>
          </a:p>
          <a:p>
            <a:pPr>
              <a:lnSpc>
                <a:spcPct val="100000"/>
              </a:lnSpc>
              <a:spcBef>
                <a:spcPts val="479"/>
              </a:spcBef>
              <a:spcAft>
                <a:spcPts val="601"/>
              </a:spcAft>
              <a:buNone/>
              <a:tabLst>
                <a:tab algn="l" pos="0"/>
              </a:tabLst>
            </a:pPr>
            <a:r>
              <a:rPr b="0" lang="es-AR" sz="2400" spc="-1" strike="noStrike">
                <a:solidFill>
                  <a:srgbClr val="000000"/>
                </a:solidFill>
                <a:latin typeface="Century Gothic"/>
              </a:rPr>
              <a:t>Para evitar este inconveniente, es necesario asegurar que la ejecución de la zona crítica no pueda ser interrumpida bajo ninguna circunstancia.</a:t>
            </a:r>
            <a:endParaRPr b="0" lang="en-US" sz="2400" spc="-1" strike="noStrike">
              <a:solidFill>
                <a:srgbClr val="ffffff"/>
              </a:solidFill>
              <a:latin typeface="Century Gothic"/>
            </a:endParaRPr>
          </a:p>
        </p:txBody>
      </p:sp>
    </p:spTree>
  </p:cSld>
  <p:transition spd="slow">
    <p:push dir="u"/>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9" name="Rectangle 7"/>
          <p:cNvSpPr/>
          <p:nvPr/>
        </p:nvSpPr>
        <p:spPr>
          <a:xfrm>
            <a:off x="0" y="0"/>
            <a:ext cx="1219176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10" name="PlaceHolder 1"/>
          <p:cNvSpPr>
            <a:spLocks noGrp="1"/>
          </p:cNvSpPr>
          <p:nvPr>
            <p:ph type="title"/>
          </p:nvPr>
        </p:nvSpPr>
        <p:spPr>
          <a:xfrm>
            <a:off x="8433000" y="1303200"/>
            <a:ext cx="3371760" cy="4251240"/>
          </a:xfrm>
          <a:prstGeom prst="rect">
            <a:avLst/>
          </a:prstGeom>
          <a:noFill/>
          <a:ln w="0">
            <a:noFill/>
          </a:ln>
          <a:effectLst>
            <a:outerShdw dist="0" dir="0" blurRad="50760" rotWithShape="0">
              <a:srgbClr val="000000">
                <a:alpha val="60000"/>
              </a:srgbClr>
            </a:outerShdw>
          </a:effectLst>
        </p:spPr>
        <p:txBody>
          <a:bodyPr anchor="ctr">
            <a:normAutofit/>
          </a:bodyPr>
          <a:p>
            <a:pPr>
              <a:lnSpc>
                <a:spcPct val="100000"/>
              </a:lnSpc>
              <a:buNone/>
            </a:pPr>
            <a:r>
              <a:rPr b="1" lang="es-ES" sz="4000" spc="-1" strike="noStrike">
                <a:solidFill>
                  <a:srgbClr val="fefefe"/>
                </a:solidFill>
                <a:latin typeface="Century Gothic"/>
              </a:rPr>
              <a:t>Datos compartidos</a:t>
            </a:r>
            <a:endParaRPr b="0" lang="en-US" sz="4000" spc="-1" strike="noStrike">
              <a:solidFill>
                <a:srgbClr val="ffffff"/>
              </a:solidFill>
              <a:latin typeface="Century Gothic"/>
            </a:endParaRPr>
          </a:p>
        </p:txBody>
      </p:sp>
      <p:sp>
        <p:nvSpPr>
          <p:cNvPr id="311" name="Freeform: Shape 9"/>
          <p:cNvSpPr/>
          <p:nvPr/>
        </p:nvSpPr>
        <p:spPr>
          <a:xfrm rot="16200000">
            <a:off x="666720" y="-666360"/>
            <a:ext cx="6857640" cy="8191080"/>
          </a:xfrm>
          <a:custGeom>
            <a:avLst/>
            <a:gdLst/>
            <a:ah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solidFill>
            <a:schemeClr val="tx1"/>
          </a:solidFill>
          <a:ln>
            <a:noFill/>
          </a:ln>
        </p:spPr>
        <p:style>
          <a:lnRef idx="1">
            <a:schemeClr val="accent1"/>
          </a:lnRef>
          <a:fillRef idx="3">
            <a:schemeClr val="accent1"/>
          </a:fillRef>
          <a:effectRef idx="2">
            <a:schemeClr val="accent1"/>
          </a:effectRef>
          <a:fontRef idx="minor"/>
        </p:style>
      </p:sp>
      <p:sp>
        <p:nvSpPr>
          <p:cNvPr id="312" name="PlaceHolder 2"/>
          <p:cNvSpPr>
            <a:spLocks noGrp="1"/>
          </p:cNvSpPr>
          <p:nvPr>
            <p:ph/>
          </p:nvPr>
        </p:nvSpPr>
        <p:spPr>
          <a:xfrm>
            <a:off x="451440" y="978840"/>
            <a:ext cx="5830560" cy="4899600"/>
          </a:xfrm>
          <a:prstGeom prst="rect">
            <a:avLst/>
          </a:prstGeom>
          <a:noFill/>
          <a:ln w="0">
            <a:noFill/>
          </a:ln>
          <a:effectLst>
            <a:outerShdw dist="0" dir="0" blurRad="50760" rotWithShape="0">
              <a:srgbClr val="000000">
                <a:alpha val="40000"/>
              </a:srgbClr>
            </a:outerShdw>
          </a:effectLst>
        </p:spPr>
        <p:txBody>
          <a:bodyPr anchor="ctr">
            <a:normAutofit/>
          </a:bodyPr>
          <a:p>
            <a:pPr>
              <a:lnSpc>
                <a:spcPct val="100000"/>
              </a:lnSpc>
              <a:spcBef>
                <a:spcPts val="479"/>
              </a:spcBef>
              <a:spcAft>
                <a:spcPts val="601"/>
              </a:spcAft>
              <a:buNone/>
              <a:tabLst>
                <a:tab algn="l" pos="0"/>
              </a:tabLst>
            </a:pPr>
            <a:r>
              <a:rPr b="0" lang="es-ES" sz="2400" spc="-1" strike="noStrike">
                <a:solidFill>
                  <a:srgbClr val="000000"/>
                </a:solidFill>
                <a:latin typeface="Century Gothic"/>
              </a:rPr>
              <a:t>En el ejemplo del reloj, la zona crítica sería el momento donde se están copiando los argumentos de la función ImprimeHora(). El problema radicaría en que, por ejemplo, se hayan copiado las horas, los minutos, y antes de que se copien los segundos se active una interrupción:</a:t>
            </a:r>
            <a:endParaRPr b="0" lang="en-US" sz="24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pic>
        <p:nvPicPr>
          <p:cNvPr id="313" name="Imagen 6" descr=""/>
          <p:cNvPicPr/>
          <p:nvPr/>
        </p:nvPicPr>
        <p:blipFill>
          <a:blip r:embed="rId1"/>
          <a:stretch/>
        </p:blipFill>
        <p:spPr>
          <a:xfrm>
            <a:off x="1283400" y="3586680"/>
            <a:ext cx="4812120" cy="2760480"/>
          </a:xfrm>
          <a:prstGeom prst="rect">
            <a:avLst/>
          </a:prstGeom>
          <a:ln w="0">
            <a:noFill/>
          </a:ln>
        </p:spPr>
      </p:pic>
    </p:spTree>
  </p:cSld>
  <p:transition spd="slow">
    <p:push dir="u"/>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4" name="Rectangle 7"/>
          <p:cNvSpPr/>
          <p:nvPr/>
        </p:nvSpPr>
        <p:spPr>
          <a:xfrm>
            <a:off x="0" y="0"/>
            <a:ext cx="1219176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315" name="Freeform: Shape 9"/>
          <p:cNvSpPr/>
          <p:nvPr/>
        </p:nvSpPr>
        <p:spPr>
          <a:xfrm rot="5400000">
            <a:off x="6276600" y="942120"/>
            <a:ext cx="6857640" cy="4973040"/>
          </a:xfrm>
          <a:custGeom>
            <a:avLst/>
            <a:gdLst/>
            <a:ahLst/>
            <a:rect l="l" t="t" r="r" b="b"/>
            <a:pathLst>
              <a:path w="6858000" h="4973267">
                <a:moveTo>
                  <a:pt x="0" y="4674422"/>
                </a:moveTo>
                <a:lnTo>
                  <a:pt x="0" y="0"/>
                </a:lnTo>
                <a:lnTo>
                  <a:pt x="6858000" y="0"/>
                </a:lnTo>
                <a:lnTo>
                  <a:pt x="6858000" y="4674817"/>
                </a:lnTo>
                <a:lnTo>
                  <a:pt x="3850107" y="4674817"/>
                </a:lnTo>
                <a:lnTo>
                  <a:pt x="3469107" y="4960567"/>
                </a:lnTo>
                <a:lnTo>
                  <a:pt x="3460640" y="4963742"/>
                </a:lnTo>
                <a:lnTo>
                  <a:pt x="3447940" y="4968505"/>
                </a:lnTo>
                <a:lnTo>
                  <a:pt x="3437357" y="4973267"/>
                </a:lnTo>
                <a:lnTo>
                  <a:pt x="3424657" y="4973267"/>
                </a:lnTo>
                <a:lnTo>
                  <a:pt x="3414074" y="4973267"/>
                </a:lnTo>
                <a:lnTo>
                  <a:pt x="3401373" y="4968505"/>
                </a:lnTo>
                <a:lnTo>
                  <a:pt x="3388674" y="4963742"/>
                </a:lnTo>
                <a:lnTo>
                  <a:pt x="3380207" y="4960567"/>
                </a:lnTo>
                <a:lnTo>
                  <a:pt x="2999207" y="4674817"/>
                </a:lnTo>
                <a:lnTo>
                  <a:pt x="1003190" y="4674817"/>
                </a:lnTo>
                <a:lnTo>
                  <a:pt x="1003190" y="4674422"/>
                </a:lnTo>
                <a:close/>
              </a:path>
            </a:pathLst>
          </a:custGeom>
          <a:blipFill rotWithShape="0">
            <a:blip r:embed="rId1"/>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316" name="PlaceHolder 1"/>
          <p:cNvSpPr>
            <a:spLocks noGrp="1"/>
          </p:cNvSpPr>
          <p:nvPr>
            <p:ph type="title"/>
          </p:nvPr>
        </p:nvSpPr>
        <p:spPr>
          <a:xfrm>
            <a:off x="8164080" y="1026720"/>
            <a:ext cx="3217680" cy="4804200"/>
          </a:xfrm>
          <a:prstGeom prst="rect">
            <a:avLst/>
          </a:prstGeom>
          <a:noFill/>
          <a:ln w="0">
            <a:noFill/>
          </a:ln>
          <a:effectLst>
            <a:outerShdw dist="0" dir="0" blurRad="50760" rotWithShape="0">
              <a:srgbClr val="000000">
                <a:alpha val="60000"/>
              </a:srgbClr>
            </a:outerShdw>
          </a:effectLst>
        </p:spPr>
        <p:txBody>
          <a:bodyPr anchor="ctr">
            <a:normAutofit/>
          </a:bodyPr>
          <a:p>
            <a:pPr>
              <a:lnSpc>
                <a:spcPct val="100000"/>
              </a:lnSpc>
              <a:buNone/>
            </a:pPr>
            <a:r>
              <a:rPr b="1" lang="es-ES" sz="3600" spc="-1" strike="noStrike">
                <a:solidFill>
                  <a:srgbClr val="fefefe"/>
                </a:solidFill>
                <a:latin typeface="Century Gothic"/>
              </a:rPr>
              <a:t>Incoherencia de datos: Solución</a:t>
            </a:r>
            <a:endParaRPr b="0" lang="en-US" sz="3600" spc="-1" strike="noStrike">
              <a:solidFill>
                <a:srgbClr val="ffffff"/>
              </a:solidFill>
              <a:latin typeface="Century Gothic"/>
            </a:endParaRPr>
          </a:p>
        </p:txBody>
      </p:sp>
      <p:pic>
        <p:nvPicPr>
          <p:cNvPr id="317" name="Marcador de contenido 4" descr=""/>
          <p:cNvPicPr/>
          <p:nvPr/>
        </p:nvPicPr>
        <p:blipFill>
          <a:blip r:embed="rId2"/>
          <a:stretch/>
        </p:blipFill>
        <p:spPr>
          <a:xfrm>
            <a:off x="324720" y="1887840"/>
            <a:ext cx="6716520" cy="3157200"/>
          </a:xfrm>
          <a:prstGeom prst="rect">
            <a:avLst/>
          </a:prstGeom>
          <a:ln w="0">
            <a:noFill/>
          </a:ln>
          <a:effectLst>
            <a:outerShdw blurRad="50760" dir="0">
              <a:srgbClr val="000000">
                <a:alpha val="40000"/>
              </a:srgbClr>
            </a:outerShdw>
          </a:effectLst>
        </p:spPr>
      </p:pic>
      <p:pic>
        <p:nvPicPr>
          <p:cNvPr id="318" name="Imagen 6" descr=""/>
          <p:cNvPicPr/>
          <p:nvPr/>
        </p:nvPicPr>
        <p:blipFill>
          <a:blip r:embed="rId3"/>
          <a:stretch/>
        </p:blipFill>
        <p:spPr>
          <a:xfrm>
            <a:off x="123480" y="5038560"/>
            <a:ext cx="5972040" cy="1585080"/>
          </a:xfrm>
          <a:prstGeom prst="rect">
            <a:avLst/>
          </a:prstGeom>
          <a:ln w="0">
            <a:noFill/>
          </a:ln>
        </p:spPr>
      </p:pic>
      <p:sp>
        <p:nvSpPr>
          <p:cNvPr id="319" name="CuadroTexto 8"/>
          <p:cNvSpPr/>
          <p:nvPr/>
        </p:nvSpPr>
        <p:spPr>
          <a:xfrm>
            <a:off x="250920" y="365040"/>
            <a:ext cx="671652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2000" spc="-1" strike="noStrike">
                <a:solidFill>
                  <a:srgbClr val="000000"/>
                </a:solidFill>
                <a:latin typeface="Century Gothic"/>
              </a:rPr>
              <a:t>Para solucionar este inconveniente, se crea una copia de los datos con las interrupciones desactivadas y utilizar esas copias en el resto de la tarea:</a:t>
            </a:r>
            <a:endParaRPr b="0" lang="en-US" sz="2000" spc="-1" strike="noStrike">
              <a:latin typeface="Arial"/>
            </a:endParaRPr>
          </a:p>
        </p:txBody>
      </p:sp>
    </p:spTree>
  </p:cSld>
  <p:transition spd="slow">
    <p:push dir="u"/>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0"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4000" spc="-1" strike="noStrike">
                <a:solidFill>
                  <a:srgbClr val="fefefe"/>
                </a:solidFill>
                <a:latin typeface="Century Gothic"/>
              </a:rPr>
              <a:t>Comparativa entre sistemas</a:t>
            </a:r>
            <a:endParaRPr b="0" lang="en-US" sz="4000" spc="-1" strike="noStrike">
              <a:solidFill>
                <a:srgbClr val="ffffff"/>
              </a:solidFill>
              <a:latin typeface="Century Gothic"/>
            </a:endParaRPr>
          </a:p>
        </p:txBody>
      </p:sp>
      <p:sp>
        <p:nvSpPr>
          <p:cNvPr id="321" name="PlaceHolder 2"/>
          <p:cNvSpPr>
            <a:spLocks noGrp="1"/>
          </p:cNvSpPr>
          <p:nvPr>
            <p:ph/>
          </p:nvPr>
        </p:nvSpPr>
        <p:spPr>
          <a:xfrm>
            <a:off x="814680" y="2174760"/>
            <a:ext cx="5189400" cy="576000"/>
          </a:xfrm>
          <a:prstGeom prst="rect">
            <a:avLst/>
          </a:prstGeom>
          <a:noFill/>
          <a:ln w="0">
            <a:noFill/>
          </a:ln>
          <a:effectLst>
            <a:outerShdw dist="0" dir="0" blurRad="50760" rotWithShape="0">
              <a:srgbClr val="000000">
                <a:alpha val="40000"/>
              </a:srgbClr>
            </a:outerShdw>
          </a:effectLst>
        </p:spPr>
        <p:txBody>
          <a:bodyPr anchor="b">
            <a:noAutofit/>
          </a:bodyPr>
          <a:p>
            <a:pPr algn="ctr">
              <a:lnSpc>
                <a:spcPct val="100000"/>
              </a:lnSpc>
              <a:spcBef>
                <a:spcPts val="439"/>
              </a:spcBef>
              <a:spcAft>
                <a:spcPts val="601"/>
              </a:spcAft>
              <a:buNone/>
              <a:tabLst>
                <a:tab algn="l" pos="0"/>
              </a:tabLst>
            </a:pPr>
            <a:r>
              <a:rPr b="0" lang="es-ES" sz="2200" spc="-1" strike="noStrike">
                <a:solidFill>
                  <a:srgbClr val="000000"/>
                </a:solidFill>
                <a:latin typeface="Century Gothic"/>
              </a:rPr>
              <a:t>Procesamiento secuencial:</a:t>
            </a:r>
            <a:endParaRPr b="0" lang="en-US" sz="2200" spc="-1" strike="noStrike">
              <a:solidFill>
                <a:srgbClr val="ffffff"/>
              </a:solidFill>
              <a:latin typeface="Century Gothic"/>
            </a:endParaRPr>
          </a:p>
        </p:txBody>
      </p:sp>
      <p:sp>
        <p:nvSpPr>
          <p:cNvPr id="322" name="PlaceHolder 3"/>
          <p:cNvSpPr>
            <a:spLocks noGrp="1"/>
          </p:cNvSpPr>
          <p:nvPr>
            <p:ph/>
          </p:nvPr>
        </p:nvSpPr>
        <p:spPr>
          <a:xfrm>
            <a:off x="814680" y="2751120"/>
            <a:ext cx="5189400" cy="3109680"/>
          </a:xfrm>
          <a:prstGeom prst="rect">
            <a:avLst/>
          </a:prstGeom>
          <a:noFill/>
          <a:ln w="0">
            <a:noFill/>
          </a:ln>
          <a:effectLst>
            <a:outerShdw dist="0" dir="0" blurRad="50760" rotWithShape="0">
              <a:srgbClr val="000000">
                <a:alpha val="40000"/>
              </a:srgbClr>
            </a:outerShdw>
          </a:effectLst>
        </p:spPr>
        <p:txBody>
          <a:bodyPr anchor="t">
            <a:normAutofit fontScale="82000"/>
          </a:bodyPr>
          <a:p>
            <a:pPr>
              <a:lnSpc>
                <a:spcPct val="100000"/>
              </a:lnSpc>
              <a:spcBef>
                <a:spcPts val="479"/>
              </a:spcBef>
              <a:spcAft>
                <a:spcPts val="601"/>
              </a:spcAft>
              <a:buNone/>
            </a:pPr>
            <a:endParaRPr b="0" lang="en-US" sz="2400" spc="-1" strike="noStrike">
              <a:solidFill>
                <a:srgbClr val="ffffff"/>
              </a:solidFill>
              <a:latin typeface="Century Gothic"/>
            </a:endParaRPr>
          </a:p>
          <a:p>
            <a:pPr marL="343080" indent="-343080">
              <a:lnSpc>
                <a:spcPct val="100000"/>
              </a:lnSpc>
              <a:spcBef>
                <a:spcPts val="479"/>
              </a:spcBef>
              <a:spcAft>
                <a:spcPts val="601"/>
              </a:spcAft>
              <a:buClr>
                <a:srgbClr val="00c6bb"/>
              </a:buClr>
              <a:buFont typeface="Wingdings 2" charset="2"/>
              <a:buChar char=""/>
            </a:pPr>
            <a:r>
              <a:rPr b="0" lang="es-ES" sz="2400" spc="-1" strike="noStrike">
                <a:solidFill>
                  <a:srgbClr val="000000"/>
                </a:solidFill>
                <a:latin typeface="Century Gothic"/>
              </a:rPr>
              <a:t>Alta latencia.</a:t>
            </a:r>
            <a:endParaRPr b="0" lang="en-US" sz="2400" spc="-1" strike="noStrike">
              <a:solidFill>
                <a:srgbClr val="ffffff"/>
              </a:solidFill>
              <a:latin typeface="Century Gothic"/>
            </a:endParaRPr>
          </a:p>
          <a:p>
            <a:pPr marL="343080" indent="-343080">
              <a:lnSpc>
                <a:spcPct val="100000"/>
              </a:lnSpc>
              <a:spcBef>
                <a:spcPts val="479"/>
              </a:spcBef>
              <a:spcAft>
                <a:spcPts val="601"/>
              </a:spcAft>
              <a:buClr>
                <a:srgbClr val="00c6bb"/>
              </a:buClr>
              <a:buFont typeface="Wingdings 2" charset="2"/>
              <a:buChar char=""/>
            </a:pPr>
            <a:r>
              <a:rPr b="0" lang="es-ES" sz="2400" spc="-1" strike="noStrike">
                <a:solidFill>
                  <a:srgbClr val="000000"/>
                </a:solidFill>
                <a:latin typeface="Century Gothic"/>
              </a:rPr>
              <a:t>No realiza cambios de contexto (eficiente).</a:t>
            </a:r>
            <a:endParaRPr b="0" lang="en-US" sz="2400" spc="-1" strike="noStrike">
              <a:solidFill>
                <a:srgbClr val="ffffff"/>
              </a:solidFill>
              <a:latin typeface="Century Gothic"/>
            </a:endParaRPr>
          </a:p>
          <a:p>
            <a:pPr marL="343080" indent="-343080">
              <a:lnSpc>
                <a:spcPct val="100000"/>
              </a:lnSpc>
              <a:spcBef>
                <a:spcPts val="479"/>
              </a:spcBef>
              <a:spcAft>
                <a:spcPts val="601"/>
              </a:spcAft>
              <a:buClr>
                <a:srgbClr val="00c6bb"/>
              </a:buClr>
              <a:buFont typeface="Wingdings 2" charset="2"/>
              <a:buChar char=""/>
            </a:pPr>
            <a:r>
              <a:rPr b="0" lang="es-ES" sz="2400" spc="-1" strike="noStrike">
                <a:solidFill>
                  <a:srgbClr val="000000"/>
                </a:solidFill>
                <a:latin typeface="Century Gothic"/>
              </a:rPr>
              <a:t>Dificultad de implementar en tareas con distintos periodos de muestreo.</a:t>
            </a:r>
            <a:endParaRPr b="0" lang="en-US" sz="2400" spc="-1" strike="noStrike">
              <a:solidFill>
                <a:srgbClr val="ffffff"/>
              </a:solidFill>
              <a:latin typeface="Century Gothic"/>
            </a:endParaRPr>
          </a:p>
          <a:p>
            <a:pPr marL="343080" indent="-343080">
              <a:lnSpc>
                <a:spcPct val="100000"/>
              </a:lnSpc>
              <a:spcBef>
                <a:spcPts val="479"/>
              </a:spcBef>
              <a:spcAft>
                <a:spcPts val="601"/>
              </a:spcAft>
              <a:buClr>
                <a:srgbClr val="00c6bb"/>
              </a:buClr>
              <a:buFont typeface="Wingdings 2" charset="2"/>
              <a:buChar char=""/>
            </a:pPr>
            <a:r>
              <a:rPr b="0" lang="es-ES" sz="2400" spc="-1" strike="noStrike">
                <a:solidFill>
                  <a:srgbClr val="000000"/>
                </a:solidFill>
                <a:latin typeface="Century Gothic"/>
              </a:rPr>
              <a:t>Aplicable en sistemas sencillos.</a:t>
            </a:r>
            <a:endParaRPr b="0" lang="en-US" sz="2400" spc="-1" strike="noStrike">
              <a:solidFill>
                <a:srgbClr val="ffffff"/>
              </a:solidFill>
              <a:latin typeface="Century Gothic"/>
            </a:endParaRPr>
          </a:p>
          <a:p>
            <a:pPr marL="343080" indent="-343080">
              <a:lnSpc>
                <a:spcPct val="100000"/>
              </a:lnSpc>
              <a:spcBef>
                <a:spcPts val="479"/>
              </a:spcBef>
              <a:spcAft>
                <a:spcPts val="601"/>
              </a:spcAft>
              <a:buClr>
                <a:srgbClr val="00c6bb"/>
              </a:buClr>
              <a:buFont typeface="Wingdings 2" charset="2"/>
              <a:buChar char=""/>
            </a:pPr>
            <a:r>
              <a:rPr b="0" lang="es-ES" sz="2400" spc="-1" strike="noStrike">
                <a:solidFill>
                  <a:srgbClr val="000000"/>
                </a:solidFill>
                <a:latin typeface="Century Gothic"/>
              </a:rPr>
              <a:t>Fácil de programar e implementar</a:t>
            </a:r>
            <a:r>
              <a:rPr b="0" lang="es-ES" sz="2400" spc="-1" strike="noStrike">
                <a:solidFill>
                  <a:srgbClr val="ffffff"/>
                </a:solidFill>
                <a:latin typeface="Century Gothic"/>
              </a:rPr>
              <a:t>.</a:t>
            </a:r>
            <a:endParaRPr b="0" lang="en-US" sz="2400" spc="-1" strike="noStrike">
              <a:solidFill>
                <a:srgbClr val="ffffff"/>
              </a:solidFill>
              <a:latin typeface="Century Gothic"/>
            </a:endParaRPr>
          </a:p>
        </p:txBody>
      </p:sp>
      <p:sp>
        <p:nvSpPr>
          <p:cNvPr id="323" name="PlaceHolder 4"/>
          <p:cNvSpPr>
            <a:spLocks noGrp="1"/>
          </p:cNvSpPr>
          <p:nvPr>
            <p:ph/>
          </p:nvPr>
        </p:nvSpPr>
        <p:spPr>
          <a:xfrm>
            <a:off x="6187320" y="2174760"/>
            <a:ext cx="5194080" cy="576000"/>
          </a:xfrm>
          <a:prstGeom prst="rect">
            <a:avLst/>
          </a:prstGeom>
          <a:noFill/>
          <a:ln w="0">
            <a:noFill/>
          </a:ln>
          <a:effectLst>
            <a:outerShdw dist="0" dir="0" blurRad="50760" rotWithShape="0">
              <a:srgbClr val="000000">
                <a:alpha val="40000"/>
              </a:srgbClr>
            </a:outerShdw>
          </a:effectLst>
        </p:spPr>
        <p:txBody>
          <a:bodyPr anchor="b">
            <a:noAutofit/>
          </a:bodyPr>
          <a:p>
            <a:pPr algn="ctr">
              <a:lnSpc>
                <a:spcPct val="100000"/>
              </a:lnSpc>
              <a:spcBef>
                <a:spcPts val="439"/>
              </a:spcBef>
              <a:spcAft>
                <a:spcPts val="601"/>
              </a:spcAft>
              <a:buNone/>
              <a:tabLst>
                <a:tab algn="l" pos="0"/>
              </a:tabLst>
            </a:pPr>
            <a:r>
              <a:rPr b="0" lang="es-ES" sz="2200" spc="-1" strike="noStrike">
                <a:solidFill>
                  <a:srgbClr val="000000"/>
                </a:solidFill>
                <a:latin typeface="Century Gothic"/>
              </a:rPr>
              <a:t>Sistemas Foreground/Background:</a:t>
            </a:r>
            <a:endParaRPr b="0" lang="en-US" sz="2200" spc="-1" strike="noStrike">
              <a:solidFill>
                <a:srgbClr val="ffffff"/>
              </a:solidFill>
              <a:latin typeface="Century Gothic"/>
            </a:endParaRPr>
          </a:p>
        </p:txBody>
      </p:sp>
      <p:sp>
        <p:nvSpPr>
          <p:cNvPr id="324" name="PlaceHolder 5"/>
          <p:cNvSpPr>
            <a:spLocks noGrp="1"/>
          </p:cNvSpPr>
          <p:nvPr>
            <p:ph/>
          </p:nvPr>
        </p:nvSpPr>
        <p:spPr>
          <a:xfrm>
            <a:off x="6187320" y="2751120"/>
            <a:ext cx="5194080" cy="3109680"/>
          </a:xfrm>
          <a:prstGeom prst="rect">
            <a:avLst/>
          </a:prstGeom>
          <a:noFill/>
          <a:ln w="0">
            <a:noFill/>
          </a:ln>
          <a:effectLst>
            <a:outerShdw dist="0" dir="0" blurRad="50760" rotWithShape="0">
              <a:srgbClr val="000000">
                <a:alpha val="40000"/>
              </a:srgbClr>
            </a:outerShdw>
          </a:effectLst>
        </p:spPr>
        <p:txBody>
          <a:bodyPr anchor="t">
            <a:normAutofit fontScale="88000"/>
          </a:bodyPr>
          <a:p>
            <a:pPr>
              <a:lnSpc>
                <a:spcPct val="100000"/>
              </a:lnSpc>
              <a:spcBef>
                <a:spcPts val="479"/>
              </a:spcBef>
              <a:spcAft>
                <a:spcPts val="601"/>
              </a:spcAft>
              <a:buNone/>
            </a:pPr>
            <a:endParaRPr b="0" lang="en-US" sz="2400" spc="-1" strike="noStrike">
              <a:solidFill>
                <a:srgbClr val="ffffff"/>
              </a:solidFill>
              <a:latin typeface="Century Gothic"/>
            </a:endParaRPr>
          </a:p>
          <a:p>
            <a:pPr marL="343080" indent="-343080">
              <a:lnSpc>
                <a:spcPct val="100000"/>
              </a:lnSpc>
              <a:spcBef>
                <a:spcPts val="479"/>
              </a:spcBef>
              <a:spcAft>
                <a:spcPts val="601"/>
              </a:spcAft>
              <a:buClr>
                <a:srgbClr val="00c6bb"/>
              </a:buClr>
              <a:buFont typeface="Wingdings 2" charset="2"/>
              <a:buChar char=""/>
            </a:pPr>
            <a:r>
              <a:rPr b="0" lang="es-ES" sz="2400" spc="-1" strike="noStrike">
                <a:solidFill>
                  <a:srgbClr val="000000"/>
                </a:solidFill>
                <a:latin typeface="Century Gothic"/>
              </a:rPr>
              <a:t>Baja latencia.</a:t>
            </a:r>
            <a:endParaRPr b="0" lang="en-US" sz="2400" spc="-1" strike="noStrike">
              <a:solidFill>
                <a:srgbClr val="ffffff"/>
              </a:solidFill>
              <a:latin typeface="Century Gothic"/>
            </a:endParaRPr>
          </a:p>
          <a:p>
            <a:pPr marL="343080" indent="-343080">
              <a:lnSpc>
                <a:spcPct val="100000"/>
              </a:lnSpc>
              <a:spcBef>
                <a:spcPts val="479"/>
              </a:spcBef>
              <a:spcAft>
                <a:spcPts val="601"/>
              </a:spcAft>
              <a:buClr>
                <a:srgbClr val="00c6bb"/>
              </a:buClr>
              <a:buFont typeface="Wingdings 2" charset="2"/>
              <a:buChar char=""/>
            </a:pPr>
            <a:r>
              <a:rPr b="0" lang="es-ES" sz="2400" spc="-1" strike="noStrike">
                <a:solidFill>
                  <a:srgbClr val="000000"/>
                </a:solidFill>
                <a:latin typeface="Century Gothic"/>
              </a:rPr>
              <a:t>El hardware debe tener soporte de interrupciones.</a:t>
            </a:r>
            <a:endParaRPr b="0" lang="en-US" sz="2400" spc="-1" strike="noStrike">
              <a:solidFill>
                <a:srgbClr val="ffffff"/>
              </a:solidFill>
              <a:latin typeface="Century Gothic"/>
            </a:endParaRPr>
          </a:p>
          <a:p>
            <a:pPr marL="343080" indent="-343080">
              <a:lnSpc>
                <a:spcPct val="100000"/>
              </a:lnSpc>
              <a:spcBef>
                <a:spcPts val="479"/>
              </a:spcBef>
              <a:spcAft>
                <a:spcPts val="601"/>
              </a:spcAft>
              <a:buClr>
                <a:srgbClr val="00c6bb"/>
              </a:buClr>
              <a:buFont typeface="Wingdings 2" charset="2"/>
              <a:buChar char=""/>
            </a:pPr>
            <a:r>
              <a:rPr b="0" lang="es-ES" sz="2400" spc="-1" strike="noStrike">
                <a:solidFill>
                  <a:srgbClr val="000000"/>
                </a:solidFill>
                <a:latin typeface="Century Gothic"/>
              </a:rPr>
              <a:t>Sólo es válido si cada tarea se puede asociar a una interrupción.</a:t>
            </a:r>
            <a:endParaRPr b="0" lang="en-US" sz="2400" spc="-1" strike="noStrike">
              <a:solidFill>
                <a:srgbClr val="ffffff"/>
              </a:solidFill>
              <a:latin typeface="Century Gothic"/>
            </a:endParaRPr>
          </a:p>
          <a:p>
            <a:pPr marL="343080" indent="-343080">
              <a:lnSpc>
                <a:spcPct val="100000"/>
              </a:lnSpc>
              <a:spcBef>
                <a:spcPts val="479"/>
              </a:spcBef>
              <a:spcAft>
                <a:spcPts val="601"/>
              </a:spcAft>
              <a:buClr>
                <a:srgbClr val="00c6bb"/>
              </a:buClr>
              <a:buFont typeface="Wingdings 2" charset="2"/>
              <a:buChar char=""/>
            </a:pPr>
            <a:r>
              <a:rPr b="0" lang="es-ES" sz="2400" spc="-1" strike="noStrike">
                <a:solidFill>
                  <a:srgbClr val="000000"/>
                </a:solidFill>
                <a:latin typeface="Century Gothic"/>
              </a:rPr>
              <a:t>Complejo de programar y depurar.</a:t>
            </a:r>
            <a:endParaRPr b="0" lang="en-US" sz="2400" spc="-1" strike="noStrike">
              <a:solidFill>
                <a:srgbClr val="ffffff"/>
              </a:solidFill>
              <a:latin typeface="Century Gothic"/>
            </a:endParaRPr>
          </a:p>
          <a:p>
            <a:pPr>
              <a:lnSpc>
                <a:spcPct val="100000"/>
              </a:lnSpc>
              <a:spcBef>
                <a:spcPts val="360"/>
              </a:spcBef>
              <a:spcAft>
                <a:spcPts val="601"/>
              </a:spcAft>
              <a:buNone/>
            </a:pPr>
            <a:endParaRPr b="0" lang="en-US" sz="1800" spc="-1" strike="noStrike">
              <a:solidFill>
                <a:srgbClr val="ffffff"/>
              </a:solidFill>
              <a:latin typeface="Century Gothic"/>
            </a:endParaRPr>
          </a:p>
        </p:txBody>
      </p:sp>
    </p:spTree>
  </p:cSld>
  <p:transition spd="slow">
    <p:push dir="u"/>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5" name="Freeform 6"/>
          <p:cNvSpPr/>
          <p:nvPr/>
        </p:nvSpPr>
        <p:spPr>
          <a:xfrm>
            <a:off x="0" y="-3240"/>
            <a:ext cx="12191760" cy="520344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1"/>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326" name="Rectangle 8"/>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27" name="PlaceHolder 1"/>
          <p:cNvSpPr>
            <a:spLocks noGrp="1"/>
          </p:cNvSpPr>
          <p:nvPr>
            <p:ph type="title"/>
          </p:nvPr>
        </p:nvSpPr>
        <p:spPr>
          <a:xfrm>
            <a:off x="965160" y="885600"/>
            <a:ext cx="10261080" cy="3021840"/>
          </a:xfrm>
          <a:prstGeom prst="rect">
            <a:avLst/>
          </a:prstGeom>
          <a:noFill/>
          <a:ln w="0">
            <a:noFill/>
          </a:ln>
          <a:effectLst>
            <a:outerShdw dist="0" dir="0" blurRad="50760" rotWithShape="0">
              <a:srgbClr val="000000">
                <a:alpha val="60000"/>
              </a:srgbClr>
            </a:outerShdw>
          </a:effectLst>
        </p:spPr>
        <p:txBody>
          <a:bodyPr anchor="b">
            <a:normAutofit/>
          </a:bodyPr>
          <a:p>
            <a:pPr algn="ctr">
              <a:lnSpc>
                <a:spcPct val="100000"/>
              </a:lnSpc>
              <a:buNone/>
            </a:pPr>
            <a:r>
              <a:rPr b="1" lang="en-US" sz="7200" spc="-1" strike="noStrike">
                <a:solidFill>
                  <a:srgbClr val="000000"/>
                </a:solidFill>
                <a:latin typeface="Century Gothic"/>
              </a:rPr>
              <a:t>MUCHAS GRACIAS</a:t>
            </a:r>
            <a:endParaRPr b="0" lang="en-US" sz="7200" spc="-1" strike="noStrike">
              <a:solidFill>
                <a:srgbClr val="ffffff"/>
              </a:solidFill>
              <a:latin typeface="Century Gothic"/>
            </a:endParaRPr>
          </a:p>
        </p:txBody>
      </p:sp>
      <p:sp>
        <p:nvSpPr>
          <p:cNvPr id="328" name="Freeform: Shape 10"/>
          <p:cNvSpPr/>
          <p:nvPr/>
        </p:nvSpPr>
        <p:spPr>
          <a:xfrm rot="10800000">
            <a:off x="360" y="5388480"/>
            <a:ext cx="12191760" cy="1469160"/>
          </a:xfrm>
          <a:custGeom>
            <a:avLst/>
            <a:gdLst/>
            <a:ah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blipFill rotWithShape="0">
            <a:blip r:embed="rId2"/>
            <a:srcRect/>
            <a:tile/>
          </a:blipFill>
          <a:ln>
            <a:noFill/>
          </a:ln>
        </p:spPr>
        <p:style>
          <a:lnRef idx="1">
            <a:schemeClr val="accent1"/>
          </a:lnRef>
          <a:fillRef idx="3">
            <a:schemeClr val="accent1"/>
          </a:fillRef>
          <a:effectRef idx="2">
            <a:schemeClr val="accent1"/>
          </a:effectRef>
          <a:fontRef idx="minor"/>
        </p:style>
      </p:sp>
    </p:spTree>
  </p:cSld>
  <p:transition spd="slow">
    <p:push dir="u"/>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Rectangle 7"/>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29" name="Freeform: Shape 9"/>
          <p:cNvSpPr/>
          <p:nvPr/>
        </p:nvSpPr>
        <p:spPr>
          <a:xfrm rot="16200000">
            <a:off x="-650520" y="650880"/>
            <a:ext cx="6857640" cy="5556240"/>
          </a:xfrm>
          <a:custGeom>
            <a:avLst/>
            <a:gdLst/>
            <a:ah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blipFill rotWithShape="0">
            <a:blip r:embed="rId1"/>
            <a:srcRect/>
            <a:tile/>
          </a:blipFill>
          <a:ln>
            <a:noFill/>
          </a:ln>
        </p:spPr>
        <p:style>
          <a:lnRef idx="1">
            <a:schemeClr val="accent1"/>
          </a:lnRef>
          <a:fillRef idx="3">
            <a:schemeClr val="accent1"/>
          </a:fillRef>
          <a:effectRef idx="2">
            <a:schemeClr val="accent1"/>
          </a:effectRef>
          <a:fontRef idx="minor"/>
        </p:style>
      </p:sp>
      <p:sp>
        <p:nvSpPr>
          <p:cNvPr id="230" name="PlaceHolder 1"/>
          <p:cNvSpPr>
            <a:spLocks noGrp="1"/>
          </p:cNvSpPr>
          <p:nvPr>
            <p:ph type="title"/>
          </p:nvPr>
        </p:nvSpPr>
        <p:spPr>
          <a:xfrm>
            <a:off x="451440" y="1734840"/>
            <a:ext cx="3765240" cy="3387960"/>
          </a:xfrm>
          <a:prstGeom prst="rect">
            <a:avLst/>
          </a:prstGeom>
          <a:noFill/>
          <a:ln w="0">
            <a:noFill/>
          </a:ln>
          <a:effectLst>
            <a:outerShdw dist="0" dir="0" blurRad="50760" rotWithShape="0">
              <a:srgbClr val="000000">
                <a:alpha val="60000"/>
              </a:srgbClr>
            </a:outerShdw>
          </a:effectLst>
        </p:spPr>
        <p:txBody>
          <a:bodyPr anchor="ctr">
            <a:normAutofit/>
          </a:bodyPr>
          <a:p>
            <a:pPr>
              <a:lnSpc>
                <a:spcPct val="100000"/>
              </a:lnSpc>
              <a:buNone/>
            </a:pPr>
            <a:r>
              <a:rPr b="1" lang="es-ES" sz="4000" spc="-1" strike="noStrike">
                <a:solidFill>
                  <a:srgbClr val="fefefe"/>
                </a:solidFill>
                <a:latin typeface="Century Gothic"/>
              </a:rPr>
              <a:t>¿Qué es un RTOS?</a:t>
            </a:r>
            <a:endParaRPr b="0" lang="en-US" sz="4000" spc="-1" strike="noStrike">
              <a:solidFill>
                <a:srgbClr val="ffffff"/>
              </a:solidFill>
              <a:latin typeface="Century Gothic"/>
            </a:endParaRPr>
          </a:p>
        </p:txBody>
      </p:sp>
      <p:sp>
        <p:nvSpPr>
          <p:cNvPr id="231" name="PlaceHolder 2"/>
          <p:cNvSpPr>
            <a:spLocks noGrp="1"/>
          </p:cNvSpPr>
          <p:nvPr>
            <p:ph/>
          </p:nvPr>
        </p:nvSpPr>
        <p:spPr>
          <a:xfrm>
            <a:off x="6008040" y="978840"/>
            <a:ext cx="5364720" cy="4899600"/>
          </a:xfrm>
          <a:prstGeom prst="rect">
            <a:avLst/>
          </a:prstGeom>
          <a:noFill/>
          <a:ln w="0">
            <a:noFill/>
          </a:ln>
          <a:effectLst>
            <a:outerShdw dist="0" dir="0" blurRad="50760" rotWithShape="0">
              <a:srgbClr val="000000">
                <a:alpha val="40000"/>
              </a:srgbClr>
            </a:outerShdw>
          </a:effectLst>
        </p:spPr>
        <p:txBody>
          <a:bodyPr anchor="ctr">
            <a:normAutofit/>
          </a:bodyPr>
          <a:p>
            <a:pPr>
              <a:lnSpc>
                <a:spcPct val="100000"/>
              </a:lnSpc>
              <a:spcBef>
                <a:spcPts val="561"/>
              </a:spcBef>
              <a:spcAft>
                <a:spcPts val="601"/>
              </a:spcAft>
              <a:buNone/>
              <a:tabLst>
                <a:tab algn="l" pos="0"/>
              </a:tabLst>
            </a:pPr>
            <a:r>
              <a:rPr b="0" lang="es-ES" sz="2800" spc="-1" strike="noStrike">
                <a:solidFill>
                  <a:srgbClr val="000000"/>
                </a:solidFill>
                <a:latin typeface="Century Gothic"/>
              </a:rPr>
              <a:t>Un sistema informático en tiempo real es aquel en el que la corrección del resultado depende tanto de su validez lógica como del instante en el cual se produce.</a:t>
            </a:r>
            <a:endParaRPr b="0" lang="en-US" sz="2800" spc="-1" strike="noStrike">
              <a:solidFill>
                <a:srgbClr val="ffffff"/>
              </a:solidFill>
              <a:latin typeface="Century Gothic"/>
            </a:endParaRPr>
          </a:p>
        </p:txBody>
      </p:sp>
    </p:spTree>
  </p:cSld>
  <p:transition spd="slow">
    <p:push dir="u"/>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Rectangle 14"/>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33" name="Freeform: Shape 16"/>
          <p:cNvSpPr/>
          <p:nvPr/>
        </p:nvSpPr>
        <p:spPr>
          <a:xfrm rot="16200000">
            <a:off x="-650520" y="650880"/>
            <a:ext cx="6857640" cy="5556240"/>
          </a:xfrm>
          <a:custGeom>
            <a:avLst/>
            <a:gdLst/>
            <a:ah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blipFill rotWithShape="0">
            <a:blip r:embed="rId1"/>
            <a:srcRect/>
            <a:tile/>
          </a:blipFill>
          <a:ln>
            <a:noFill/>
          </a:ln>
        </p:spPr>
        <p:style>
          <a:lnRef idx="1">
            <a:schemeClr val="accent1"/>
          </a:lnRef>
          <a:fillRef idx="3">
            <a:schemeClr val="accent1"/>
          </a:fillRef>
          <a:effectRef idx="2">
            <a:schemeClr val="accent1"/>
          </a:effectRef>
          <a:fontRef idx="minor"/>
        </p:style>
      </p:sp>
      <p:sp>
        <p:nvSpPr>
          <p:cNvPr id="234" name="PlaceHolder 1"/>
          <p:cNvSpPr>
            <a:spLocks noGrp="1"/>
          </p:cNvSpPr>
          <p:nvPr>
            <p:ph type="title"/>
          </p:nvPr>
        </p:nvSpPr>
        <p:spPr>
          <a:xfrm>
            <a:off x="451440" y="1734840"/>
            <a:ext cx="3765240" cy="3387960"/>
          </a:xfrm>
          <a:prstGeom prst="rect">
            <a:avLst/>
          </a:prstGeom>
          <a:noFill/>
          <a:ln w="0">
            <a:noFill/>
          </a:ln>
          <a:effectLst>
            <a:outerShdw dist="0" dir="0" blurRad="50760" rotWithShape="0">
              <a:srgbClr val="000000">
                <a:alpha val="60000"/>
              </a:srgbClr>
            </a:outerShdw>
          </a:effectLst>
        </p:spPr>
        <p:txBody>
          <a:bodyPr anchor="ctr">
            <a:normAutofit/>
          </a:bodyPr>
          <a:p>
            <a:pPr>
              <a:lnSpc>
                <a:spcPct val="100000"/>
              </a:lnSpc>
              <a:buNone/>
            </a:pPr>
            <a:r>
              <a:rPr b="1" lang="es-ES" sz="4000" spc="-1" strike="noStrike">
                <a:solidFill>
                  <a:srgbClr val="fefefe"/>
                </a:solidFill>
                <a:latin typeface="Century Gothic"/>
              </a:rPr>
              <a:t>Métodos para implementar un RTOS</a:t>
            </a:r>
            <a:endParaRPr b="0" lang="en-US" sz="4000" spc="-1" strike="noStrike">
              <a:solidFill>
                <a:srgbClr val="ffffff"/>
              </a:solidFill>
              <a:latin typeface="Century Gothic"/>
            </a:endParaRPr>
          </a:p>
        </p:txBody>
      </p:sp>
      <p:sp>
        <p:nvSpPr>
          <p:cNvPr id="235" name="PlaceHolder 2"/>
          <p:cNvSpPr>
            <a:spLocks noGrp="1"/>
          </p:cNvSpPr>
          <p:nvPr>
            <p:ph/>
          </p:nvPr>
        </p:nvSpPr>
        <p:spPr>
          <a:xfrm>
            <a:off x="6008040" y="978840"/>
            <a:ext cx="5364720" cy="4899600"/>
          </a:xfrm>
          <a:prstGeom prst="rect">
            <a:avLst/>
          </a:prstGeom>
          <a:noFill/>
          <a:ln w="0">
            <a:noFill/>
          </a:ln>
          <a:effectLst>
            <a:outerShdw dist="0" dir="0" blurRad="50760" rotWithShape="0">
              <a:srgbClr val="000000">
                <a:alpha val="40000"/>
              </a:srgbClr>
            </a:outerShdw>
          </a:effectLst>
        </p:spPr>
        <p:txBody>
          <a:bodyPr anchor="ctr">
            <a:normAutofit/>
          </a:bodyPr>
          <a:p>
            <a:pPr marL="343080" indent="-343080">
              <a:lnSpc>
                <a:spcPct val="100000"/>
              </a:lnSpc>
              <a:spcBef>
                <a:spcPts val="400"/>
              </a:spcBef>
              <a:spcAft>
                <a:spcPts val="601"/>
              </a:spcAft>
              <a:buClr>
                <a:srgbClr val="00c6bb"/>
              </a:buClr>
              <a:buFont typeface="Wingdings 2" charset="2"/>
              <a:buChar char=""/>
            </a:pPr>
            <a:r>
              <a:rPr b="1" lang="es-ES" sz="2000" spc="-1" strike="noStrike">
                <a:solidFill>
                  <a:srgbClr val="000000"/>
                </a:solidFill>
                <a:latin typeface="Century Gothic"/>
              </a:rPr>
              <a:t>Procesamiento secuencial (Bucle de scan)</a:t>
            </a:r>
            <a:endParaRPr b="0" lang="en-US" sz="2000" spc="-1" strike="noStrike">
              <a:solidFill>
                <a:srgbClr val="ffffff"/>
              </a:solidFill>
              <a:latin typeface="Century Gothic"/>
            </a:endParaRPr>
          </a:p>
          <a:p>
            <a:pPr>
              <a:lnSpc>
                <a:spcPct val="100000"/>
              </a:lnSpc>
              <a:spcBef>
                <a:spcPts val="400"/>
              </a:spcBef>
              <a:spcAft>
                <a:spcPts val="601"/>
              </a:spcAft>
              <a:buNone/>
            </a:pPr>
            <a:endParaRPr b="0" lang="en-US" sz="2000" spc="-1" strike="noStrike">
              <a:solidFill>
                <a:srgbClr val="ffffff"/>
              </a:solidFill>
              <a:latin typeface="Century Gothic"/>
            </a:endParaRPr>
          </a:p>
          <a:p>
            <a:pPr marL="343080" indent="-343080">
              <a:lnSpc>
                <a:spcPct val="100000"/>
              </a:lnSpc>
              <a:spcBef>
                <a:spcPts val="400"/>
              </a:spcBef>
              <a:spcAft>
                <a:spcPts val="601"/>
              </a:spcAft>
              <a:buClr>
                <a:srgbClr val="00c6bb"/>
              </a:buClr>
              <a:buFont typeface="Wingdings 2" charset="2"/>
              <a:buChar char=""/>
            </a:pPr>
            <a:r>
              <a:rPr b="1" lang="es-ES" sz="2000" spc="-1" strike="noStrike">
                <a:solidFill>
                  <a:srgbClr val="000000"/>
                </a:solidFill>
                <a:latin typeface="Century Gothic"/>
              </a:rPr>
              <a:t>Primer plano / Segundo plano (Foreground / Background)</a:t>
            </a:r>
            <a:endParaRPr b="0" lang="en-US" sz="2000" spc="-1" strike="noStrike">
              <a:solidFill>
                <a:srgbClr val="ffffff"/>
              </a:solidFill>
              <a:latin typeface="Century Gothic"/>
            </a:endParaRPr>
          </a:p>
          <a:p>
            <a:pPr>
              <a:lnSpc>
                <a:spcPct val="100000"/>
              </a:lnSpc>
              <a:spcBef>
                <a:spcPts val="400"/>
              </a:spcBef>
              <a:spcAft>
                <a:spcPts val="601"/>
              </a:spcAft>
              <a:buNone/>
            </a:pPr>
            <a:endParaRPr b="0" lang="en-US" sz="2000" spc="-1" strike="noStrike">
              <a:solidFill>
                <a:srgbClr val="ffffff"/>
              </a:solidFill>
              <a:latin typeface="Century Gothic"/>
            </a:endParaRPr>
          </a:p>
          <a:p>
            <a:pPr marL="343080" indent="-343080">
              <a:lnSpc>
                <a:spcPct val="100000"/>
              </a:lnSpc>
              <a:spcBef>
                <a:spcPts val="400"/>
              </a:spcBef>
              <a:spcAft>
                <a:spcPts val="601"/>
              </a:spcAft>
              <a:buClr>
                <a:srgbClr val="00c6bb"/>
              </a:buClr>
              <a:buFont typeface="Wingdings 2" charset="2"/>
              <a:buChar char=""/>
            </a:pPr>
            <a:r>
              <a:rPr b="1" lang="es-ES" sz="2000" spc="-1" strike="noStrike">
                <a:solidFill>
                  <a:srgbClr val="000000"/>
                </a:solidFill>
                <a:latin typeface="Century Gothic"/>
              </a:rPr>
              <a:t>Multitarea cooperativa</a:t>
            </a:r>
            <a:endParaRPr b="0" lang="en-US" sz="2000" spc="-1" strike="noStrike">
              <a:solidFill>
                <a:srgbClr val="ffffff"/>
              </a:solidFill>
              <a:latin typeface="Century Gothic"/>
            </a:endParaRPr>
          </a:p>
          <a:p>
            <a:pPr>
              <a:lnSpc>
                <a:spcPct val="100000"/>
              </a:lnSpc>
              <a:spcBef>
                <a:spcPts val="400"/>
              </a:spcBef>
              <a:spcAft>
                <a:spcPts val="601"/>
              </a:spcAft>
              <a:buNone/>
              <a:tabLst>
                <a:tab algn="l" pos="0"/>
              </a:tabLst>
            </a:pPr>
            <a:endParaRPr b="0" lang="en-US" sz="2000" spc="-1" strike="noStrike">
              <a:solidFill>
                <a:srgbClr val="ffffff"/>
              </a:solidFill>
              <a:latin typeface="Century Gothic"/>
            </a:endParaRPr>
          </a:p>
          <a:p>
            <a:pPr marL="343080" indent="-343080">
              <a:lnSpc>
                <a:spcPct val="100000"/>
              </a:lnSpc>
              <a:spcBef>
                <a:spcPts val="400"/>
              </a:spcBef>
              <a:spcAft>
                <a:spcPts val="601"/>
              </a:spcAft>
              <a:buClr>
                <a:srgbClr val="00c6bb"/>
              </a:buClr>
              <a:buFont typeface="Wingdings 2" charset="2"/>
              <a:buChar char=""/>
              <a:tabLst>
                <a:tab algn="l" pos="0"/>
              </a:tabLst>
            </a:pPr>
            <a:r>
              <a:rPr b="1" lang="es-ES" sz="2000" spc="-1" strike="noStrike">
                <a:solidFill>
                  <a:srgbClr val="000000"/>
                </a:solidFill>
                <a:latin typeface="Century Gothic"/>
              </a:rPr>
              <a:t>Multitarea expropiativa (preemptive)</a:t>
            </a:r>
            <a:endParaRPr b="0" lang="en-US" sz="2000" spc="-1" strike="noStrike">
              <a:solidFill>
                <a:srgbClr val="ffffff"/>
              </a:solidFill>
              <a:latin typeface="Century Gothic"/>
            </a:endParaRPr>
          </a:p>
        </p:txBody>
      </p:sp>
    </p:spTree>
  </p:cSld>
  <p:transition spd="slow">
    <p:push dir="u"/>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6"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rmAutofit/>
          </a:bodyPr>
          <a:p>
            <a:pPr>
              <a:lnSpc>
                <a:spcPct val="100000"/>
              </a:lnSpc>
              <a:buNone/>
            </a:pPr>
            <a:r>
              <a:rPr b="1" lang="en-US" sz="4000" spc="-1" strike="noStrike">
                <a:solidFill>
                  <a:srgbClr val="fefefe"/>
                </a:solidFill>
                <a:latin typeface="Century Gothic"/>
              </a:rPr>
              <a:t>Procesamiento secuencial</a:t>
            </a:r>
            <a:endParaRPr b="0" lang="en-US" sz="4000" spc="-1" strike="noStrike">
              <a:solidFill>
                <a:srgbClr val="ffffff"/>
              </a:solidFill>
              <a:latin typeface="Century Gothic"/>
            </a:endParaRPr>
          </a:p>
        </p:txBody>
      </p:sp>
      <p:sp>
        <p:nvSpPr>
          <p:cNvPr id="237" name="PlaceHolder 2"/>
          <p:cNvSpPr>
            <a:spLocks noGrp="1"/>
          </p:cNvSpPr>
          <p:nvPr>
            <p:ph/>
          </p:nvPr>
        </p:nvSpPr>
        <p:spPr>
          <a:xfrm>
            <a:off x="818640" y="2413080"/>
            <a:ext cx="3835080" cy="3631680"/>
          </a:xfrm>
          <a:prstGeom prst="rect">
            <a:avLst/>
          </a:prstGeom>
          <a:noFill/>
          <a:ln w="0">
            <a:noFill/>
          </a:ln>
          <a:effectLst>
            <a:outerShdw dist="0" dir="0" blurRad="50760" rotWithShape="0">
              <a:srgbClr val="000000">
                <a:alpha val="40000"/>
              </a:srgbClr>
            </a:outerShdw>
          </a:effectLst>
        </p:spPr>
        <p:txBody>
          <a:bodyPr anchor="ctr">
            <a:normAutofit/>
          </a:bodyPr>
          <a:p>
            <a:pPr>
              <a:lnSpc>
                <a:spcPct val="100000"/>
              </a:lnSpc>
              <a:spcBef>
                <a:spcPts val="601"/>
              </a:spcBef>
              <a:spcAft>
                <a:spcPts val="601"/>
              </a:spcAft>
              <a:buNone/>
              <a:tabLst>
                <a:tab algn="l" pos="0"/>
              </a:tabLst>
            </a:pPr>
            <a:r>
              <a:rPr b="0" lang="en-US" sz="3000" spc="-1" strike="noStrike">
                <a:solidFill>
                  <a:srgbClr val="000000"/>
                </a:solidFill>
                <a:latin typeface="Century Gothic"/>
              </a:rPr>
              <a:t>Consiste en ejecutar todas las tareas consecutivamente una y otra vez dentro de un bucle infinito.</a:t>
            </a:r>
            <a:endParaRPr b="0" lang="en-US" sz="3000" spc="-1" strike="noStrike">
              <a:solidFill>
                <a:srgbClr val="ffffff"/>
              </a:solidFill>
              <a:latin typeface="Century Gothic"/>
            </a:endParaRPr>
          </a:p>
          <a:p>
            <a:pPr>
              <a:lnSpc>
                <a:spcPct val="100000"/>
              </a:lnSpc>
              <a:spcBef>
                <a:spcPts val="320"/>
              </a:spcBef>
              <a:spcAft>
                <a:spcPts val="601"/>
              </a:spcAft>
              <a:buNone/>
              <a:tabLst>
                <a:tab algn="l" pos="0"/>
              </a:tabLst>
            </a:pPr>
            <a:endParaRPr b="0" lang="en-US" sz="1600" spc="-1" strike="noStrike">
              <a:solidFill>
                <a:srgbClr val="ffffff"/>
              </a:solidFill>
              <a:latin typeface="Century Gothic"/>
            </a:endParaRPr>
          </a:p>
        </p:txBody>
      </p:sp>
      <p:sp>
        <p:nvSpPr>
          <p:cNvPr id="238" name="Marcador de contenido 6"/>
          <p:cNvSpPr/>
          <p:nvPr/>
        </p:nvSpPr>
        <p:spPr>
          <a:xfrm>
            <a:off x="5101920" y="2442960"/>
            <a:ext cx="6276960" cy="3656160"/>
          </a:xfrm>
          <a:prstGeom prst="roundRect">
            <a:avLst>
              <a:gd name="adj" fmla="val 3876"/>
            </a:avLst>
          </a:prstGeom>
          <a:blipFill rotWithShape="0">
            <a:blip r:embed="rId1"/>
            <a:srcRect/>
            <a:stretch/>
          </a:blipFill>
          <a:ln w="0">
            <a:solidFill>
              <a:srgbClr val="00c6bb"/>
            </a:solidFill>
          </a:ln>
          <a:effectLst>
            <a:outerShdw blurRad="50760" dir="0">
              <a:srgbClr val="000000">
                <a:alpha val="40000"/>
              </a:srgbClr>
            </a:outerShdw>
          </a:effectLst>
        </p:spPr>
        <p:style>
          <a:lnRef idx="0"/>
          <a:fillRef idx="0"/>
          <a:effectRef idx="0"/>
          <a:fontRef idx="minor"/>
        </p:style>
      </p:sp>
    </p:spTree>
  </p:cSld>
  <p:transition spd="slow">
    <p:push dir="u"/>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Freeform 6"/>
          <p:cNvSpPr/>
          <p:nvPr/>
        </p:nvSpPr>
        <p:spPr>
          <a:xfrm>
            <a:off x="0" y="-3240"/>
            <a:ext cx="12191760" cy="5203440"/>
          </a:xfrm>
          <a:custGeom>
            <a:avLst/>
            <a:gdLst/>
            <a:ahLst/>
            <a:rect l="l" t="t"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0">
            <a:blip r:embed="rId1"/>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240" name="Rectangle 1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1" name="Freeform 23"/>
          <p:cNvSpPr/>
          <p:nvPr/>
        </p:nvSpPr>
        <p:spPr>
          <a:xfrm>
            <a:off x="0" y="0"/>
            <a:ext cx="4636800" cy="6857640"/>
          </a:xfrm>
          <a:custGeom>
            <a:avLst/>
            <a:gdLst/>
            <a:ah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rotWithShape="0">
            <a:blip r:embed="rId2"/>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242" name="PlaceHolder 1"/>
          <p:cNvSpPr>
            <a:spLocks noGrp="1"/>
          </p:cNvSpPr>
          <p:nvPr>
            <p:ph type="title"/>
          </p:nvPr>
        </p:nvSpPr>
        <p:spPr>
          <a:xfrm>
            <a:off x="451440" y="1800360"/>
            <a:ext cx="3443760" cy="4240800"/>
          </a:xfrm>
          <a:prstGeom prst="rect">
            <a:avLst/>
          </a:prstGeom>
          <a:noFill/>
          <a:ln w="0">
            <a:noFill/>
          </a:ln>
          <a:effectLst>
            <a:outerShdw dist="0" dir="0" blurRad="50760" rotWithShape="0">
              <a:srgbClr val="000000">
                <a:alpha val="60000"/>
              </a:srgbClr>
            </a:outerShdw>
          </a:effectLst>
        </p:spPr>
        <p:txBody>
          <a:bodyPr anchor="t">
            <a:normAutofit/>
          </a:bodyPr>
          <a:p>
            <a:pPr>
              <a:lnSpc>
                <a:spcPct val="100000"/>
              </a:lnSpc>
              <a:buNone/>
            </a:pPr>
            <a:r>
              <a:rPr b="1" lang="en-US" sz="4400" spc="-1" strike="noStrike">
                <a:solidFill>
                  <a:srgbClr val="fefefe"/>
                </a:solidFill>
                <a:latin typeface="Century Gothic"/>
              </a:rPr>
              <a:t>Ejemplo de aplicación: termostato digital</a:t>
            </a:r>
            <a:endParaRPr b="0" lang="en-US" sz="4400" spc="-1" strike="noStrike">
              <a:solidFill>
                <a:srgbClr val="ffffff"/>
              </a:solidFill>
              <a:latin typeface="Century Gothic"/>
            </a:endParaRPr>
          </a:p>
        </p:txBody>
      </p:sp>
      <p:sp>
        <p:nvSpPr>
          <p:cNvPr id="243" name="Marcador de contenido 4"/>
          <p:cNvSpPr/>
          <p:nvPr/>
        </p:nvSpPr>
        <p:spPr>
          <a:xfrm>
            <a:off x="5280480" y="1278000"/>
            <a:ext cx="6267600" cy="4128120"/>
          </a:xfrm>
          <a:prstGeom prst="roundRect">
            <a:avLst>
              <a:gd name="adj" fmla="val 3876"/>
            </a:avLst>
          </a:prstGeom>
          <a:blipFill rotWithShape="0">
            <a:blip r:embed="rId3"/>
            <a:srcRect/>
            <a:stretch/>
          </a:blipFill>
          <a:ln w="0">
            <a:solidFill>
              <a:srgbClr val="00c6bb"/>
            </a:solidFill>
          </a:ln>
          <a:effectLst>
            <a:outerShdw blurRad="50760" dir="0">
              <a:srgbClr val="000000">
                <a:alpha val="40000"/>
              </a:srgbClr>
            </a:outerShdw>
          </a:effectLst>
        </p:spPr>
        <p:style>
          <a:lnRef idx="0"/>
          <a:fillRef idx="0"/>
          <a:effectRef idx="0"/>
          <a:fontRef idx="minor"/>
        </p:style>
      </p:sp>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Rectangle 9"/>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45" name="Freeform 23"/>
          <p:cNvSpPr/>
          <p:nvPr/>
        </p:nvSpPr>
        <p:spPr>
          <a:xfrm flipH="1">
            <a:off x="7554960" y="0"/>
            <a:ext cx="4636800" cy="6857640"/>
          </a:xfrm>
          <a:custGeom>
            <a:avLst/>
            <a:gdLst/>
            <a:ah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rotWithShape="0">
            <a:blip r:embed="rId1"/>
            <a:srcRect/>
            <a:tile/>
          </a:blipFill>
          <a:ln cap="rnd">
            <a:solidFill>
              <a:srgbClr val="00c6bb"/>
            </a:solidFill>
            <a:round/>
          </a:ln>
        </p:spPr>
        <p:style>
          <a:lnRef idx="1">
            <a:schemeClr val="accent1"/>
          </a:lnRef>
          <a:fillRef idx="3">
            <a:schemeClr val="accent1"/>
          </a:fillRef>
          <a:effectRef idx="2">
            <a:schemeClr val="accent1"/>
          </a:effectRef>
          <a:fontRef idx="minor"/>
        </p:style>
      </p:sp>
      <p:sp>
        <p:nvSpPr>
          <p:cNvPr id="246" name="PlaceHolder 1"/>
          <p:cNvSpPr>
            <a:spLocks noGrp="1"/>
          </p:cNvSpPr>
          <p:nvPr>
            <p:ph type="title"/>
          </p:nvPr>
        </p:nvSpPr>
        <p:spPr>
          <a:xfrm>
            <a:off x="8238600" y="1720080"/>
            <a:ext cx="3269160" cy="4034520"/>
          </a:xfrm>
          <a:prstGeom prst="rect">
            <a:avLst/>
          </a:prstGeom>
          <a:noFill/>
          <a:ln w="0">
            <a:noFill/>
          </a:ln>
          <a:effectLst>
            <a:outerShdw dist="0" dir="0" blurRad="50760" rotWithShape="0">
              <a:srgbClr val="000000">
                <a:alpha val="60000"/>
              </a:srgbClr>
            </a:outerShdw>
          </a:effectLst>
        </p:spPr>
        <p:txBody>
          <a:bodyPr anchor="t">
            <a:normAutofit fontScale="97000"/>
          </a:bodyPr>
          <a:p>
            <a:pPr>
              <a:lnSpc>
                <a:spcPct val="100000"/>
              </a:lnSpc>
              <a:buNone/>
            </a:pPr>
            <a:r>
              <a:rPr b="1" lang="es-ES" sz="4400" spc="-1" strike="noStrike">
                <a:solidFill>
                  <a:srgbClr val="fefefe"/>
                </a:solidFill>
                <a:latin typeface="Century Gothic"/>
              </a:rPr>
              <a:t>Ejemplo de aplicación: termostato digital</a:t>
            </a:r>
            <a:endParaRPr b="0" lang="en-US" sz="4400" spc="-1" strike="noStrike">
              <a:solidFill>
                <a:srgbClr val="ffffff"/>
              </a:solidFill>
              <a:latin typeface="Century Gothic"/>
            </a:endParaRPr>
          </a:p>
        </p:txBody>
      </p:sp>
      <p:sp>
        <p:nvSpPr>
          <p:cNvPr id="247" name="Marcador de contenido 2"/>
          <p:cNvSpPr/>
          <p:nvPr/>
        </p:nvSpPr>
        <p:spPr>
          <a:xfrm>
            <a:off x="913320" y="1414440"/>
            <a:ext cx="5727960" cy="2903040"/>
          </a:xfrm>
          <a:prstGeom prst="rect">
            <a:avLst/>
          </a:prstGeom>
          <a:noFill/>
          <a:ln w="0">
            <a:noFill/>
          </a:ln>
        </p:spPr>
        <p:style>
          <a:lnRef idx="0"/>
          <a:fillRef idx="0"/>
          <a:effectRef idx="0"/>
          <a:fontRef idx="minor"/>
        </p:style>
        <p:txBody>
          <a:bodyPr lIns="90000" rIns="90000" tIns="45000" bIns="45000" anchor="t">
            <a:noAutofit/>
          </a:bodyPr>
          <a:p>
            <a:pPr>
              <a:lnSpc>
                <a:spcPct val="100000"/>
              </a:lnSpc>
              <a:spcAft>
                <a:spcPts val="601"/>
              </a:spcAft>
              <a:buNone/>
            </a:pPr>
            <a:r>
              <a:rPr b="0" lang="es-ES" sz="2400" spc="-1" strike="noStrike">
                <a:solidFill>
                  <a:srgbClr val="000000"/>
                </a:solidFill>
                <a:latin typeface="Century Gothic"/>
              </a:rPr>
              <a:t>Pseudocódigo de tarea que lee las teclas de ingreso de temperatura:</a:t>
            </a:r>
            <a:endParaRPr b="0" lang="en-US" sz="2400" spc="-1" strike="noStrike">
              <a:latin typeface="Arial"/>
            </a:endParaRPr>
          </a:p>
          <a:p>
            <a:pPr>
              <a:lnSpc>
                <a:spcPct val="100000"/>
              </a:lnSpc>
              <a:spcAft>
                <a:spcPts val="601"/>
              </a:spcAft>
              <a:buNone/>
            </a:pPr>
            <a:endParaRPr b="0" lang="en-US" sz="970" spc="-1" strike="noStrike">
              <a:latin typeface="Arial"/>
            </a:endParaRPr>
          </a:p>
          <a:p>
            <a:pPr>
              <a:lnSpc>
                <a:spcPct val="100000"/>
              </a:lnSpc>
              <a:spcAft>
                <a:spcPts val="601"/>
              </a:spcAft>
              <a:buNone/>
            </a:pPr>
            <a:endParaRPr b="0" lang="en-US" sz="970" spc="-1" strike="noStrike">
              <a:latin typeface="Arial"/>
            </a:endParaRPr>
          </a:p>
          <a:p>
            <a:pPr>
              <a:lnSpc>
                <a:spcPct val="100000"/>
              </a:lnSpc>
              <a:spcAft>
                <a:spcPts val="601"/>
              </a:spcAft>
              <a:buNone/>
            </a:pPr>
            <a:endParaRPr b="0" lang="en-US" sz="970" spc="-1" strike="noStrike">
              <a:latin typeface="Arial"/>
            </a:endParaRPr>
          </a:p>
          <a:p>
            <a:pPr>
              <a:lnSpc>
                <a:spcPct val="100000"/>
              </a:lnSpc>
              <a:spcAft>
                <a:spcPts val="601"/>
              </a:spcAft>
              <a:buNone/>
            </a:pPr>
            <a:endParaRPr b="0" lang="en-US" sz="970" spc="-1" strike="noStrike">
              <a:latin typeface="Arial"/>
            </a:endParaRPr>
          </a:p>
          <a:p>
            <a:pPr>
              <a:lnSpc>
                <a:spcPct val="100000"/>
              </a:lnSpc>
              <a:spcAft>
                <a:spcPts val="601"/>
              </a:spcAft>
              <a:buNone/>
            </a:pPr>
            <a:endParaRPr b="0" lang="en-US" sz="970" spc="-1" strike="noStrike">
              <a:latin typeface="Arial"/>
            </a:endParaRPr>
          </a:p>
          <a:p>
            <a:pPr>
              <a:lnSpc>
                <a:spcPct val="100000"/>
              </a:lnSpc>
              <a:spcAft>
                <a:spcPts val="601"/>
              </a:spcAft>
              <a:buNone/>
            </a:pPr>
            <a:endParaRPr b="0" lang="en-US" sz="970" spc="-1" strike="noStrike">
              <a:latin typeface="Arial"/>
            </a:endParaRPr>
          </a:p>
          <a:p>
            <a:pPr>
              <a:lnSpc>
                <a:spcPct val="100000"/>
              </a:lnSpc>
              <a:spcAft>
                <a:spcPts val="601"/>
              </a:spcAft>
              <a:buNone/>
              <a:tabLst>
                <a:tab algn="l" pos="0"/>
              </a:tabLst>
            </a:pPr>
            <a:endParaRPr b="0" lang="en-US" sz="1800" spc="-1" strike="noStrike">
              <a:latin typeface="Arial"/>
            </a:endParaRPr>
          </a:p>
        </p:txBody>
      </p:sp>
      <p:pic>
        <p:nvPicPr>
          <p:cNvPr id="248" name="Imagen 4" descr=""/>
          <p:cNvPicPr/>
          <p:nvPr/>
        </p:nvPicPr>
        <p:blipFill>
          <a:blip r:embed="rId2"/>
          <a:stretch/>
        </p:blipFill>
        <p:spPr>
          <a:xfrm>
            <a:off x="683640" y="2600280"/>
            <a:ext cx="6486840" cy="2376360"/>
          </a:xfrm>
          <a:prstGeom prst="rect">
            <a:avLst/>
          </a:prstGeom>
          <a:ln w="0">
            <a:noFill/>
          </a:ln>
        </p:spPr>
      </p:pic>
    </p:spTree>
  </p:cSld>
  <p:transition spd="slow">
    <p:push dir="u"/>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9"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4000" spc="-1" strike="noStrike">
                <a:solidFill>
                  <a:srgbClr val="fefefe"/>
                </a:solidFill>
                <a:latin typeface="Century Gothic"/>
              </a:rPr>
              <a:t>Ejemplo de aplicación: termostato digital</a:t>
            </a:r>
            <a:endParaRPr b="0" lang="en-US" sz="4000" spc="-1" strike="noStrike">
              <a:solidFill>
                <a:srgbClr val="ffffff"/>
              </a:solidFill>
              <a:latin typeface="Century Gothic"/>
            </a:endParaRPr>
          </a:p>
        </p:txBody>
      </p:sp>
      <p:sp>
        <p:nvSpPr>
          <p:cNvPr id="250" name="PlaceHolder 2"/>
          <p:cNvSpPr>
            <a:spLocks noGrp="1"/>
          </p:cNvSpPr>
          <p:nvPr>
            <p:ph/>
          </p:nvPr>
        </p:nvSpPr>
        <p:spPr>
          <a:xfrm>
            <a:off x="814680" y="2228760"/>
            <a:ext cx="5189400" cy="3631680"/>
          </a:xfrm>
          <a:prstGeom prst="rect">
            <a:avLst/>
          </a:prstGeom>
          <a:noFill/>
          <a:ln w="0">
            <a:noFill/>
          </a:ln>
          <a:effectLst>
            <a:outerShdw dist="0" dir="0" blurRad="50760" rotWithShape="0">
              <a:srgbClr val="000000">
                <a:alpha val="40000"/>
              </a:srgbClr>
            </a:outerShdw>
          </a:effectLst>
        </p:spPr>
        <p:txBody>
          <a:bodyPr anchor="t">
            <a:noAutofit/>
          </a:bodyPr>
          <a:p>
            <a:pPr>
              <a:lnSpc>
                <a:spcPct val="100000"/>
              </a:lnSpc>
              <a:spcBef>
                <a:spcPts val="400"/>
              </a:spcBef>
              <a:spcAft>
                <a:spcPts val="601"/>
              </a:spcAft>
              <a:buNone/>
              <a:tabLst>
                <a:tab algn="l" pos="0"/>
              </a:tabLst>
            </a:pPr>
            <a:r>
              <a:rPr b="0" lang="es-ES" sz="2000" spc="-1" strike="noStrike">
                <a:solidFill>
                  <a:srgbClr val="000000"/>
                </a:solidFill>
                <a:latin typeface="Century Gothic"/>
              </a:rPr>
              <a:t>Pseudocódigo de función encargada de medir la temperatura:</a:t>
            </a:r>
            <a:endParaRPr b="0" lang="en-US" sz="20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sp>
        <p:nvSpPr>
          <p:cNvPr id="251" name="PlaceHolder 3"/>
          <p:cNvSpPr>
            <a:spLocks noGrp="1"/>
          </p:cNvSpPr>
          <p:nvPr>
            <p:ph/>
          </p:nvPr>
        </p:nvSpPr>
        <p:spPr>
          <a:xfrm>
            <a:off x="6187320" y="2228760"/>
            <a:ext cx="5194080" cy="3631680"/>
          </a:xfrm>
          <a:prstGeom prst="rect">
            <a:avLst/>
          </a:prstGeom>
          <a:noFill/>
          <a:ln w="0">
            <a:noFill/>
          </a:ln>
          <a:effectLst>
            <a:outerShdw dist="0" dir="0" blurRad="50760" rotWithShape="0">
              <a:srgbClr val="000000">
                <a:alpha val="40000"/>
              </a:srgbClr>
            </a:outerShdw>
          </a:effectLst>
        </p:spPr>
        <p:txBody>
          <a:bodyPr anchor="t">
            <a:noAutofit/>
          </a:bodyPr>
          <a:p>
            <a:pPr>
              <a:lnSpc>
                <a:spcPct val="100000"/>
              </a:lnSpc>
              <a:spcBef>
                <a:spcPts val="400"/>
              </a:spcBef>
              <a:spcAft>
                <a:spcPts val="601"/>
              </a:spcAft>
              <a:buNone/>
              <a:tabLst>
                <a:tab algn="l" pos="0"/>
              </a:tabLst>
            </a:pPr>
            <a:r>
              <a:rPr b="0" lang="es-ES" sz="2000" spc="-1" strike="noStrike">
                <a:solidFill>
                  <a:srgbClr val="000000"/>
                </a:solidFill>
                <a:latin typeface="Century Gothic"/>
              </a:rPr>
              <a:t>Pseudocódigo de la función de control:</a:t>
            </a:r>
            <a:endParaRPr b="0" lang="en-US" sz="20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a:p>
            <a:pPr>
              <a:lnSpc>
                <a:spcPct val="100000"/>
              </a:lnSpc>
              <a:spcBef>
                <a:spcPts val="360"/>
              </a:spcBef>
              <a:spcAft>
                <a:spcPts val="601"/>
              </a:spcAft>
              <a:buNone/>
              <a:tabLst>
                <a:tab algn="l" pos="0"/>
              </a:tabLst>
            </a:pPr>
            <a:endParaRPr b="0" lang="en-US" sz="1800" spc="-1" strike="noStrike">
              <a:solidFill>
                <a:srgbClr val="ffffff"/>
              </a:solidFill>
              <a:latin typeface="Century Gothic"/>
            </a:endParaRPr>
          </a:p>
        </p:txBody>
      </p:sp>
      <p:pic>
        <p:nvPicPr>
          <p:cNvPr id="252" name="Imagen 7" descr=""/>
          <p:cNvPicPr/>
          <p:nvPr/>
        </p:nvPicPr>
        <p:blipFill>
          <a:blip r:embed="rId1"/>
          <a:stretch/>
        </p:blipFill>
        <p:spPr>
          <a:xfrm>
            <a:off x="535320" y="3097080"/>
            <a:ext cx="5365080" cy="2145960"/>
          </a:xfrm>
          <a:prstGeom prst="rect">
            <a:avLst/>
          </a:prstGeom>
          <a:ln w="0">
            <a:noFill/>
          </a:ln>
        </p:spPr>
      </p:pic>
      <p:pic>
        <p:nvPicPr>
          <p:cNvPr id="253" name="Imagen 9" descr=""/>
          <p:cNvPicPr/>
          <p:nvPr/>
        </p:nvPicPr>
        <p:blipFill>
          <a:blip r:embed="rId2"/>
          <a:stretch/>
        </p:blipFill>
        <p:spPr>
          <a:xfrm>
            <a:off x="6187320" y="3097080"/>
            <a:ext cx="5789160" cy="2260080"/>
          </a:xfrm>
          <a:prstGeom prst="rect">
            <a:avLst/>
          </a:prstGeom>
          <a:ln w="0">
            <a:noFill/>
          </a:ln>
        </p:spPr>
      </p:pic>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810000" y="447120"/>
            <a:ext cx="10571760" cy="970200"/>
          </a:xfrm>
          <a:prstGeom prst="rect">
            <a:avLst/>
          </a:prstGeom>
          <a:noFill/>
          <a:ln w="0">
            <a:noFill/>
          </a:ln>
          <a:effectLst>
            <a:outerShdw dist="0" dir="0" blurRad="50760" rotWithShape="0">
              <a:srgbClr val="000000">
                <a:alpha val="60000"/>
              </a:srgbClr>
            </a:outerShdw>
          </a:effectLst>
        </p:spPr>
        <p:txBody>
          <a:bodyPr anchor="b">
            <a:noAutofit/>
          </a:bodyPr>
          <a:p>
            <a:pPr>
              <a:lnSpc>
                <a:spcPct val="100000"/>
              </a:lnSpc>
              <a:buNone/>
            </a:pPr>
            <a:r>
              <a:rPr b="1" lang="es-ES" sz="4000" spc="-1" strike="noStrike">
                <a:solidFill>
                  <a:srgbClr val="fefefe"/>
                </a:solidFill>
                <a:latin typeface="Century Gothic"/>
              </a:rPr>
              <a:t>Temporización del bucle de scan</a:t>
            </a:r>
            <a:endParaRPr b="0" lang="en-US" sz="4000" spc="-1" strike="noStrike">
              <a:solidFill>
                <a:srgbClr val="ffffff"/>
              </a:solidFill>
              <a:latin typeface="Century Gothic"/>
            </a:endParaRPr>
          </a:p>
        </p:txBody>
      </p:sp>
      <p:graphicFrame>
        <p:nvGraphicFramePr>
          <p:cNvPr id="2" name="Diagram2"/>
          <p:cNvGraphicFramePr/>
          <p:nvPr>
            <p:extLst>
              <p:ext uri="{D42A27DB-BD31-4B8C-83A1-F6EECF244321}">
                <p14:modId xmlns:p14="http://schemas.microsoft.com/office/powerpoint/2010/main" val="3436691212"/>
              </p:ext>
            </p:extLst>
          </p:nvPr>
        </p:nvGraphicFramePr>
        <p:xfrm>
          <a:off x="818640" y="2222280"/>
          <a:ext cx="10554120" cy="41882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Citable</Template>
  <TotalTime>1662</TotalTime>
  <Application>LibreOffice/7.3.7.2$Linux_X86_64 LibreOffice_project/30$Build-2</Application>
  <AppVersion>15.0000</AppVersion>
  <Words>936</Words>
  <Paragraphs>108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2024-06-03T00:46:45Z</dcterms:created>
  <dc:creator>Bruno Scaglia</dc:creator>
  <dc:description/>
  <dc:language>en-US</dc:language>
  <cp:lastModifiedBy/>
  <dcterms:modified xsi:type="dcterms:W3CDTF">2024-06-04T19:50:48Z</dcterms:modified>
  <cp:revision>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Panorámica</vt:lpwstr>
  </property>
  <property fmtid="{D5CDD505-2E9C-101B-9397-08002B2CF9AE}" pid="4" name="Slides">
    <vt:i4>26</vt:i4>
  </property>
</Properties>
</file>