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7" r:id="rId1"/>
  </p:sldMasterIdLst>
  <p:sldIdLst>
    <p:sldId id="257" r:id="rId2"/>
    <p:sldId id="258" r:id="rId3"/>
    <p:sldId id="259" r:id="rId4"/>
    <p:sldId id="263" r:id="rId5"/>
    <p:sldId id="264" r:id="rId6"/>
    <p:sldId id="261" r:id="rId7"/>
    <p:sldId id="262" r:id="rId8"/>
    <p:sldId id="260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EC743F4-8769-40B4-85DF-6CB8DE9F66AA}" type="datetimeFigureOut">
              <a:rPr lang="en-US" smtClean="0"/>
              <a:pPr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176064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450536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935997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0626305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735052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3/26/2024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913598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3/26/2024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381763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362449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42735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90697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61703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978949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3/26/2024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991367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3/26/2024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655772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3/26/2024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91409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156276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C743F4-8769-40B4-85DF-6CB8DE9F66AA}" type="datetimeFigureOut">
              <a:rPr lang="en-US" smtClean="0"/>
              <a:pPr/>
              <a:t>3/26/2024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9672716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743F4-8769-40B4-85DF-6CB8DE9F66AA}" type="datetimeFigureOut">
              <a:rPr lang="en-US" smtClean="0"/>
              <a:pPr/>
              <a:t>3/26/2024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BD96E-3838-45D2-9031-D3AF67C920A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40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  <p:sldLayoutId id="2147483804" r:id="rId17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C9F0F-28BE-9D5E-6C7B-25A3696EF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AR" sz="7200" dirty="0"/>
              <a:t>Señales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5FA68D-00F1-4D7C-A67E-2ED2137A5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800" dirty="0"/>
              <a:t>Definición.</a:t>
            </a:r>
          </a:p>
          <a:p>
            <a:r>
              <a:rPr lang="es-AR" sz="2800" dirty="0"/>
              <a:t>Tipos.</a:t>
            </a:r>
          </a:p>
          <a:p>
            <a:r>
              <a:rPr lang="es-AR" sz="2800" dirty="0"/>
              <a:t>Clasificación.</a:t>
            </a:r>
          </a:p>
          <a:p>
            <a:r>
              <a:rPr lang="es-AR" sz="2800" dirty="0"/>
              <a:t>Procesamiento.</a:t>
            </a:r>
          </a:p>
          <a:p>
            <a:r>
              <a:rPr lang="es-AR" sz="2800" dirty="0"/>
              <a:t>Generación.</a:t>
            </a:r>
          </a:p>
          <a:p>
            <a:endParaRPr lang="es-A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FBC6A44-39AE-CFC5-8A27-9569D70F533E}"/>
              </a:ext>
            </a:extLst>
          </p:cNvPr>
          <p:cNvSpPr txBox="1">
            <a:spLocks/>
          </p:cNvSpPr>
          <p:nvPr/>
        </p:nvSpPr>
        <p:spPr>
          <a:xfrm>
            <a:off x="5632593" y="5034136"/>
            <a:ext cx="5531860" cy="1205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AR" sz="2800" dirty="0"/>
              <a:t>Parlapiano Stefano – 5R5</a:t>
            </a:r>
          </a:p>
        </p:txBody>
      </p:sp>
    </p:spTree>
    <p:extLst>
      <p:ext uri="{BB962C8B-B14F-4D97-AF65-F5344CB8AC3E}">
        <p14:creationId xmlns:p14="http://schemas.microsoft.com/office/powerpoint/2010/main" val="310522648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B77A3-3508-D5EB-7B9D-494344261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7514"/>
            <a:ext cx="9905998" cy="1478570"/>
          </a:xfrm>
        </p:spPr>
        <p:txBody>
          <a:bodyPr/>
          <a:lstStyle/>
          <a:p>
            <a:r>
              <a:rPr lang="es-AR" dirty="0"/>
              <a:t>Procesamiento cambiado (</a:t>
            </a:r>
            <a:r>
              <a:rPr lang="es-AR" dirty="0" err="1"/>
              <a:t>disposition</a:t>
            </a:r>
            <a:r>
              <a:rPr lang="es-AR" dirty="0"/>
              <a:t>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6A5C127-0239-018A-5831-A29ED8BD1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29" y="2231014"/>
            <a:ext cx="9905999" cy="3541714"/>
          </a:xfrm>
        </p:spPr>
        <p:txBody>
          <a:bodyPr>
            <a:normAutofit/>
          </a:bodyPr>
          <a:lstStyle/>
          <a:p>
            <a:r>
              <a:rPr lang="es-AR" sz="2800" dirty="0"/>
              <a:t>Comportamiento por default.</a:t>
            </a:r>
          </a:p>
          <a:p>
            <a:r>
              <a:rPr lang="es-AR" sz="2800" dirty="0"/>
              <a:t>Señal ignorada (SIGKILL and </a:t>
            </a:r>
            <a:br>
              <a:rPr lang="es-AR" sz="2800" dirty="0"/>
            </a:br>
            <a:r>
              <a:rPr lang="es-AR" sz="2800" dirty="0"/>
              <a:t>SIGSTOP no se pueden ignorar).</a:t>
            </a:r>
          </a:p>
          <a:p>
            <a:r>
              <a:rPr lang="es-AR" sz="2800" dirty="0"/>
              <a:t>Se ejecuta un manejador (</a:t>
            </a:r>
            <a:r>
              <a:rPr lang="es-AR" sz="2800" dirty="0" err="1"/>
              <a:t>signal</a:t>
            </a:r>
            <a:r>
              <a:rPr lang="es-AR" sz="2800" dirty="0"/>
              <a:t> </a:t>
            </a:r>
            <a:r>
              <a:rPr lang="es-AR" sz="2800" dirty="0" err="1"/>
              <a:t>handler</a:t>
            </a:r>
            <a:br>
              <a:rPr lang="es-AR" sz="2800" dirty="0"/>
            </a:br>
            <a:r>
              <a:rPr lang="es-AR" sz="2800" dirty="0"/>
              <a:t>o </a:t>
            </a:r>
            <a:r>
              <a:rPr lang="es-AR" sz="2800" dirty="0" err="1"/>
              <a:t>signal</a:t>
            </a:r>
            <a:r>
              <a:rPr lang="es-AR" sz="2800" dirty="0"/>
              <a:t> </a:t>
            </a:r>
            <a:r>
              <a:rPr lang="es-AR" sz="2800" dirty="0" err="1"/>
              <a:t>catcher</a:t>
            </a:r>
            <a:r>
              <a:rPr lang="es-AR" sz="2800" dirty="0"/>
              <a:t>)</a:t>
            </a:r>
          </a:p>
          <a:p>
            <a:pPr marL="0" indent="0">
              <a:buNone/>
            </a:pPr>
            <a:endParaRPr lang="es-AR" sz="2800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482505CE-1CD0-4C93-F0A9-DA3F4FE01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324" y="1511083"/>
            <a:ext cx="485775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500596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B77A3-3508-D5EB-7B9D-494344261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7514"/>
            <a:ext cx="9905998" cy="1478570"/>
          </a:xfrm>
        </p:spPr>
        <p:txBody>
          <a:bodyPr/>
          <a:lstStyle/>
          <a:p>
            <a:r>
              <a:rPr lang="es-AR" dirty="0"/>
              <a:t>Procesamiento cambiado (</a:t>
            </a:r>
            <a:r>
              <a:rPr lang="es-AR" dirty="0" err="1"/>
              <a:t>disposition</a:t>
            </a:r>
            <a:r>
              <a:rPr lang="es-AR" dirty="0"/>
              <a:t>)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6A5C127-0239-018A-5831-A29ED8BD1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29" y="2231014"/>
            <a:ext cx="9905999" cy="3541714"/>
          </a:xfrm>
        </p:spPr>
        <p:txBody>
          <a:bodyPr>
            <a:normAutofit/>
          </a:bodyPr>
          <a:lstStyle/>
          <a:p>
            <a:r>
              <a:rPr lang="es-AR" sz="2800" dirty="0"/>
              <a:t>Comportamiento por default.</a:t>
            </a:r>
          </a:p>
          <a:p>
            <a:r>
              <a:rPr lang="es-AR" sz="2800" dirty="0"/>
              <a:t>Señal ignorada (SIGKILL and </a:t>
            </a:r>
            <a:br>
              <a:rPr lang="es-AR" sz="2800" dirty="0"/>
            </a:br>
            <a:r>
              <a:rPr lang="es-AR" sz="2800" dirty="0"/>
              <a:t>SIGSTOP no se pueden ignorar).</a:t>
            </a:r>
          </a:p>
          <a:p>
            <a:r>
              <a:rPr lang="es-AR" sz="2800" dirty="0"/>
              <a:t>Se ejecuta un manejador (</a:t>
            </a:r>
            <a:r>
              <a:rPr lang="es-AR" sz="2800" dirty="0" err="1"/>
              <a:t>signal</a:t>
            </a:r>
            <a:r>
              <a:rPr lang="es-AR" sz="2800" dirty="0"/>
              <a:t> </a:t>
            </a:r>
            <a:br>
              <a:rPr lang="es-AR" sz="2800" dirty="0"/>
            </a:br>
            <a:r>
              <a:rPr lang="es-AR" sz="2800" dirty="0" err="1"/>
              <a:t>handler</a:t>
            </a:r>
            <a:r>
              <a:rPr lang="es-AR" sz="2800" dirty="0"/>
              <a:t> o </a:t>
            </a:r>
            <a:r>
              <a:rPr lang="es-AR" sz="2800" dirty="0" err="1"/>
              <a:t>signal</a:t>
            </a:r>
            <a:r>
              <a:rPr lang="es-AR" sz="2800" dirty="0"/>
              <a:t> </a:t>
            </a:r>
            <a:r>
              <a:rPr lang="es-AR" sz="2800" dirty="0" err="1"/>
              <a:t>catcher</a:t>
            </a:r>
            <a:r>
              <a:rPr lang="es-AR" sz="2800" dirty="0"/>
              <a:t>)</a:t>
            </a:r>
          </a:p>
          <a:p>
            <a:pPr marL="0" indent="0">
              <a:buNone/>
            </a:pPr>
            <a:endParaRPr lang="es-AR" sz="2800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B842C3F-EE9C-006F-A463-7171CBB80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7166" y="2231014"/>
            <a:ext cx="5781205" cy="354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9249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B77A3-3508-D5EB-7B9D-494344261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7514"/>
            <a:ext cx="9905998" cy="1478570"/>
          </a:xfrm>
        </p:spPr>
        <p:txBody>
          <a:bodyPr/>
          <a:lstStyle/>
          <a:p>
            <a:r>
              <a:rPr lang="es-AR" dirty="0"/>
              <a:t>Generación asíncrona o síncrona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6A5C127-0239-018A-5831-A29ED8BD1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212542"/>
            <a:ext cx="9905999" cy="3541714"/>
          </a:xfrm>
        </p:spPr>
        <p:txBody>
          <a:bodyPr>
            <a:normAutofit/>
          </a:bodyPr>
          <a:lstStyle/>
          <a:p>
            <a:r>
              <a:rPr lang="es-AR" sz="2800" dirty="0"/>
              <a:t>Asíncrona es tal cual la conocemos, un proceso envía una señal hacia otro proceso, o ésta es generada por el kernel dado un evento independiente al proceso.</a:t>
            </a:r>
          </a:p>
          <a:p>
            <a:r>
              <a:rPr lang="es-AR" sz="2800" dirty="0"/>
              <a:t>Síncronas son señales generadas por hardware (</a:t>
            </a:r>
            <a:r>
              <a:rPr lang="da-DK" sz="2800" dirty="0"/>
              <a:t>SIGBUS, SIGFPE, SIGILL, SIGSEGV, and SIGEMT</a:t>
            </a:r>
            <a:r>
              <a:rPr lang="es-AR" sz="2800" dirty="0"/>
              <a:t>) que son excepciones. O señales generadas por un proceso para él mismo.</a:t>
            </a:r>
          </a:p>
        </p:txBody>
      </p:sp>
    </p:spTree>
    <p:extLst>
      <p:ext uri="{BB962C8B-B14F-4D97-AF65-F5344CB8AC3E}">
        <p14:creationId xmlns:p14="http://schemas.microsoft.com/office/powerpoint/2010/main" val="11050634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B77A3-3508-D5EB-7B9D-494344261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327514"/>
            <a:ext cx="9905998" cy="1478570"/>
          </a:xfrm>
        </p:spPr>
        <p:txBody>
          <a:bodyPr/>
          <a:lstStyle/>
          <a:p>
            <a:r>
              <a:rPr lang="es-AR" dirty="0"/>
              <a:t>Generación asíncrona o síncrona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6A5C127-0239-018A-5831-A29ED8BD1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231014"/>
            <a:ext cx="9905999" cy="3541714"/>
          </a:xfrm>
        </p:spPr>
        <p:txBody>
          <a:bodyPr>
            <a:normAutofit/>
          </a:bodyPr>
          <a:lstStyle/>
          <a:p>
            <a:r>
              <a:rPr lang="es-AR" sz="2800" dirty="0"/>
              <a:t>La principal diferencia es que en las asíncronas se desconoce cuando llega la señal al destino, existe un cierto delay, mientras que en las síncronas es inmediato, predecible y reproducible.</a:t>
            </a:r>
          </a:p>
          <a:p>
            <a:r>
              <a:rPr lang="es-AR" sz="2800" dirty="0"/>
              <a:t>El sincronismo como tal se debe a la generación de la señal, y no a la propia señal en sí. </a:t>
            </a:r>
          </a:p>
        </p:txBody>
      </p:sp>
    </p:spTree>
    <p:extLst>
      <p:ext uri="{BB962C8B-B14F-4D97-AF65-F5344CB8AC3E}">
        <p14:creationId xmlns:p14="http://schemas.microsoft.com/office/powerpoint/2010/main" val="875666405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751F8-B8AE-9813-465B-F7A77A99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Definición de señales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563760-2D73-8C4A-5053-1651C9F5DF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800" dirty="0"/>
              <a:t>Notificación que se entrega a un proceso, de que ha ocurrido un evento, es parecida a una interrupción de hardware, pero es de software.</a:t>
            </a:r>
          </a:p>
          <a:p>
            <a:r>
              <a:rPr lang="es-AR" sz="2800" dirty="0"/>
              <a:t>Forma de intercomunicación entre procesos (IPC), pero se prefieren tuberías. </a:t>
            </a:r>
          </a:p>
          <a:p>
            <a:r>
              <a:rPr lang="es-AR" sz="2800" dirty="0"/>
              <a:t>Por lo general no podemos predecir cuándo van a llegar.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3932269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751F8-B8AE-9813-465B-F7A77A996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28886"/>
            <a:ext cx="9905998" cy="1478570"/>
          </a:xfrm>
        </p:spPr>
        <p:txBody>
          <a:bodyPr/>
          <a:lstStyle/>
          <a:p>
            <a:r>
              <a:rPr lang="es-AR" dirty="0"/>
              <a:t>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563760-2D73-8C4A-5053-1651C9F5D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81633"/>
            <a:ext cx="9905999" cy="3541714"/>
          </a:xfrm>
        </p:spPr>
        <p:txBody>
          <a:bodyPr>
            <a:normAutofit/>
          </a:bodyPr>
          <a:lstStyle/>
          <a:p>
            <a:r>
              <a:rPr lang="es-AR" sz="2800" u="sng" dirty="0"/>
              <a:t>Aviso del kernel:</a:t>
            </a:r>
            <a:r>
              <a:rPr lang="es-AR" sz="2800" dirty="0"/>
              <a:t> una excepción de hardware, que detectó por ejemplo una división por cero en un script, o una referencia a una parte de memoria inaccesible.</a:t>
            </a:r>
          </a:p>
          <a:p>
            <a:r>
              <a:rPr lang="es-AR" sz="2800" u="sng" dirty="0"/>
              <a:t>Tipeo de caracteres especiales</a:t>
            </a:r>
            <a:r>
              <a:rPr lang="es-AR" sz="2800" dirty="0"/>
              <a:t>: para suspender o interrumpir (SIGINT), (CtrlZ y </a:t>
            </a:r>
            <a:r>
              <a:rPr lang="es-AR" sz="2800" dirty="0" err="1"/>
              <a:t>CtrlC</a:t>
            </a:r>
            <a:r>
              <a:rPr lang="es-AR" sz="2800" dirty="0"/>
              <a:t>).</a:t>
            </a:r>
          </a:p>
          <a:p>
            <a:pPr marL="0" indent="0">
              <a:buNone/>
            </a:pPr>
            <a:r>
              <a:rPr lang="es-AR" sz="2800" dirty="0"/>
              <a:t>   Comando: “ echo $? ” me devuelve un entero distinto de 0.</a:t>
            </a:r>
          </a:p>
        </p:txBody>
      </p:sp>
    </p:spTree>
    <p:extLst>
      <p:ext uri="{BB962C8B-B14F-4D97-AF65-F5344CB8AC3E}">
        <p14:creationId xmlns:p14="http://schemas.microsoft.com/office/powerpoint/2010/main" val="955610849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751F8-B8AE-9813-465B-F7A77A99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Tipos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B0CF7EA-59FF-03BB-F6F0-7CD5A5293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4548" y="1489617"/>
            <a:ext cx="7837344" cy="2080346"/>
          </a:xfr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CCE81EB-1740-001D-71DA-D7EEFB5DC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4547" y="3798744"/>
            <a:ext cx="7837344" cy="2622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89618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751F8-B8AE-9813-465B-F7A77A996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922"/>
            <a:ext cx="9905998" cy="1478570"/>
          </a:xfrm>
        </p:spPr>
        <p:txBody>
          <a:bodyPr/>
          <a:lstStyle/>
          <a:p>
            <a:r>
              <a:rPr lang="es-AR" dirty="0"/>
              <a:t>Tipos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563760-2D73-8C4A-5053-1651C9F5D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2247" y="4475452"/>
            <a:ext cx="9905999" cy="3541714"/>
          </a:xfrm>
        </p:spPr>
        <p:txBody>
          <a:bodyPr>
            <a:normAutofit/>
          </a:bodyPr>
          <a:lstStyle/>
          <a:p>
            <a:r>
              <a:rPr lang="es-AR" sz="2800" u="sng" dirty="0"/>
              <a:t>Evento de software:</a:t>
            </a:r>
            <a:r>
              <a:rPr lang="es-AR" sz="2800" dirty="0"/>
              <a:t> mandar estados entre distintos procesos.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12921FF-7957-3841-E459-1A10BD44C3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261" y="1938798"/>
            <a:ext cx="7632340" cy="200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32530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B77A3-3508-D5EB-7B9D-49434426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Clasificación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4C5430-FB3D-ABDC-0BAF-4133F78E0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Tenemos señales tradicionales (realtime) o estándar.</a:t>
            </a:r>
          </a:p>
          <a:p>
            <a:r>
              <a:rPr lang="es-AR" dirty="0"/>
              <a:t>En LINUX hay 31 señales estándar. </a:t>
            </a:r>
          </a:p>
          <a:p>
            <a:r>
              <a:rPr lang="es-AR" dirty="0"/>
              <a:t>Comando: </a:t>
            </a:r>
            <a:r>
              <a:rPr lang="es-AR" dirty="0" err="1"/>
              <a:t>kill</a:t>
            </a:r>
            <a:r>
              <a:rPr lang="es-AR" dirty="0"/>
              <a:t> -l</a:t>
            </a:r>
          </a:p>
          <a:p>
            <a:endParaRPr lang="es-AR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5103A6A-6027-FED8-2486-E36D6AE02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9705" y="3669578"/>
            <a:ext cx="72771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299278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B77A3-3508-D5EB-7B9D-49434426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Clasificación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6A5C127-0239-018A-5831-A29ED8BD1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AR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6B2531B-4A35-0447-8A85-D15C8BDE59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0764" y="290001"/>
            <a:ext cx="5312152" cy="627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09969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B77A3-3508-D5EB-7B9D-494344261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81551"/>
            <a:ext cx="9905998" cy="1478570"/>
          </a:xfrm>
        </p:spPr>
        <p:txBody>
          <a:bodyPr/>
          <a:lstStyle/>
          <a:p>
            <a:r>
              <a:rPr lang="es-AR" dirty="0"/>
              <a:t>Clasificación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B961648-396C-B2F1-595B-311D915C1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377" y="181551"/>
            <a:ext cx="8328801" cy="241733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6210130-AA1E-FEEE-2E79-23BFD16935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9779" y="2671762"/>
            <a:ext cx="7334250" cy="1514475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E4AC2218-EA79-1A63-611B-3F8A7FB119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9334" y="4332432"/>
            <a:ext cx="72104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950933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CB77A3-3508-D5EB-7B9D-494344261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Procesamiento por default en el proceso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6A5C127-0239-018A-5831-A29ED8BD1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2800" dirty="0"/>
              <a:t>Señal ignorada, descartada por el kernel.</a:t>
            </a:r>
          </a:p>
          <a:p>
            <a:r>
              <a:rPr lang="es-AR" sz="2800" dirty="0"/>
              <a:t>Terminado (</a:t>
            </a:r>
            <a:r>
              <a:rPr lang="es-AR" sz="2800" dirty="0" err="1"/>
              <a:t>killed</a:t>
            </a:r>
            <a:r>
              <a:rPr lang="es-AR" sz="2800" dirty="0"/>
              <a:t>), sin el </a:t>
            </a:r>
            <a:r>
              <a:rPr lang="es-AR" sz="2800" dirty="0" err="1"/>
              <a:t>exit</a:t>
            </a:r>
            <a:r>
              <a:rPr lang="es-AR" sz="2800" dirty="0"/>
              <a:t>(0).</a:t>
            </a:r>
          </a:p>
          <a:p>
            <a:r>
              <a:rPr lang="es-AR" sz="2800" dirty="0"/>
              <a:t>Generación de un </a:t>
            </a:r>
            <a:r>
              <a:rPr lang="es-AR" sz="2800" dirty="0" err="1"/>
              <a:t>core</a:t>
            </a:r>
            <a:r>
              <a:rPr lang="es-AR" sz="2800" dirty="0"/>
              <a:t> </a:t>
            </a:r>
            <a:r>
              <a:rPr lang="es-AR" sz="2800" dirty="0" err="1"/>
              <a:t>dump</a:t>
            </a:r>
            <a:r>
              <a:rPr lang="es-AR" sz="2800" dirty="0"/>
              <a:t> file.</a:t>
            </a:r>
          </a:p>
          <a:p>
            <a:r>
              <a:rPr lang="es-AR" sz="2800"/>
              <a:t>Detenido. </a:t>
            </a:r>
            <a:endParaRPr lang="es-AR" sz="2800" dirty="0"/>
          </a:p>
          <a:p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883092253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Rojo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113</TotalTime>
  <Words>395</Words>
  <Application>Microsoft Office PowerPoint</Application>
  <PresentationFormat>Panorámica</PresentationFormat>
  <Paragraphs>43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Tw Cen MT</vt:lpstr>
      <vt:lpstr>Circuito</vt:lpstr>
      <vt:lpstr>Señales</vt:lpstr>
      <vt:lpstr>Definición de señales</vt:lpstr>
      <vt:lpstr>Tipos</vt:lpstr>
      <vt:lpstr>Tipos</vt:lpstr>
      <vt:lpstr>Tipos</vt:lpstr>
      <vt:lpstr>Clasificación</vt:lpstr>
      <vt:lpstr>Clasificación</vt:lpstr>
      <vt:lpstr>Clasificación</vt:lpstr>
      <vt:lpstr>Procesamiento por default en el proceso</vt:lpstr>
      <vt:lpstr>Procesamiento cambiado (disposition)</vt:lpstr>
      <vt:lpstr>Procesamiento cambiado (disposition)</vt:lpstr>
      <vt:lpstr>Generación asíncrona o síncrona</vt:lpstr>
      <vt:lpstr>Generación asíncrona o síncrona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Señales</dc:title>
  <dc:creator>Stefano Parlapiano</dc:creator>
  <cp:lastModifiedBy>Stefano Parlapiano</cp:lastModifiedBy>
  <cp:revision>18</cp:revision>
  <dcterms:created xsi:type="dcterms:W3CDTF">2024-03-25T14:45:44Z</dcterms:created>
  <dcterms:modified xsi:type="dcterms:W3CDTF">2024-03-26T20:41:04Z</dcterms:modified>
</cp:coreProperties>
</file>