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h3Kumj8/ry0Q7+h6Aeg5VRXGHH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9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0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2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11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3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7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s-MX"/>
              <a:t>PIPES O TUBERÍAS EN LINUX</a:t>
            </a:r>
            <a:endParaRPr/>
          </a:p>
        </p:txBody>
      </p: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810001" y="5267399"/>
            <a:ext cx="10572000" cy="121177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-MX" sz="2800" u="sng"/>
              <a:t>Alumno</a:t>
            </a:r>
            <a:r>
              <a:rPr lang="es-MX" sz="2800"/>
              <a:t>: Germán Ariel Betti</a:t>
            </a:r>
            <a:endParaRPr/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b="1" lang="es-MX" sz="2800"/>
              <a:t>Técnicas Digitales III</a:t>
            </a:r>
            <a:endParaRPr b="1" sz="2800"/>
          </a:p>
        </p:txBody>
      </p:sp>
      <p:pic>
        <p:nvPicPr>
          <p:cNvPr descr="Linux Logo PNG Transparent &amp; SVG Vector - Freebie Supply" id="117" name="Google Shape;1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5545" y="-103283"/>
            <a:ext cx="3220032" cy="374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s-MX"/>
              <a:t>Flujos de datos</a:t>
            </a:r>
            <a:endParaRPr/>
          </a:p>
        </p:txBody>
      </p:sp>
      <p:sp>
        <p:nvSpPr>
          <p:cNvPr id="123" name="Google Shape;123;p2"/>
          <p:cNvSpPr txBox="1"/>
          <p:nvPr>
            <p:ph idx="1" type="body"/>
          </p:nvPr>
        </p:nvSpPr>
        <p:spPr>
          <a:xfrm>
            <a:off x="243947" y="1287949"/>
            <a:ext cx="10554574" cy="573438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s-MX"/>
              <a:t>En todos los sistemas Unix existen tres flujos de información:</a:t>
            </a:r>
            <a:endParaRPr/>
          </a:p>
          <a:p>
            <a:pPr indent="0" lvl="0" marL="0" rtl="0" algn="just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b="1" lang="es-MX"/>
              <a:t>standard input (stdin): </a:t>
            </a:r>
            <a:r>
              <a:rPr lang="es-MX"/>
              <a:t>datos que se envían al programa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b="1" lang="es-MX"/>
              <a:t>standard output (stdout): </a:t>
            </a:r>
            <a:r>
              <a:rPr lang="es-MX"/>
              <a:t>datos que devuelve el programa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b="1" lang="es-MX"/>
              <a:t>standard error (stderr):</a:t>
            </a:r>
            <a:r>
              <a:rPr lang="es-MX"/>
              <a:t> flujo usado por los programas para enviar un informe de errores</a:t>
            </a:r>
            <a:endParaRPr/>
          </a:p>
          <a:p>
            <a:pPr indent="0" lvl="0" marL="0" rtl="0" algn="just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Flujo de datos en Linux" id="124" name="Google Shape;1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4468" y="4368132"/>
            <a:ext cx="3866605" cy="235621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"/>
          <p:cNvSpPr txBox="1"/>
          <p:nvPr/>
        </p:nvSpPr>
        <p:spPr>
          <a:xfrm>
            <a:off x="0" y="2724727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s-MX"/>
              <a:t>Tubería o Pipe</a:t>
            </a:r>
            <a:endParaRPr/>
          </a:p>
        </p:txBody>
      </p:sp>
      <p:sp>
        <p:nvSpPr>
          <p:cNvPr id="131" name="Google Shape;131;p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s-MX"/>
              <a:t>Una tubería permite que la salida estándar (</a:t>
            </a:r>
            <a:r>
              <a:rPr b="1" lang="es-MX"/>
              <a:t>stdout</a:t>
            </a:r>
            <a:r>
              <a:rPr lang="es-MX"/>
              <a:t>) de un proceso se convierta en la entrada estándar (</a:t>
            </a:r>
            <a:r>
              <a:rPr b="1" lang="es-MX"/>
              <a:t>stdin</a:t>
            </a:r>
            <a:r>
              <a:rPr lang="es-MX"/>
              <a:t>) de otro proceso. </a:t>
            </a:r>
            <a:endParaRPr/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9315" y="3106140"/>
            <a:ext cx="4315427" cy="336279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 txBox="1"/>
          <p:nvPr/>
        </p:nvSpPr>
        <p:spPr>
          <a:xfrm>
            <a:off x="607256" y="4187372"/>
            <a:ext cx="606116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vez de usar parámetros introducidos por el teclado, con una tubería se le entrega la información generada por el comando previo mediante esta canalización representada con el símbolo “|”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 txBox="1"/>
          <p:nvPr>
            <p:ph type="title"/>
          </p:nvPr>
        </p:nvSpPr>
        <p:spPr>
          <a:xfrm>
            <a:off x="548742" y="303497"/>
            <a:ext cx="11521337" cy="104197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s-MX"/>
              <a:t>Tubería o Pipe – Ejemplo 1: Filtrado de datos</a:t>
            </a:r>
            <a:endParaRPr/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35" y="2283690"/>
            <a:ext cx="6293864" cy="431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 txBox="1"/>
          <p:nvPr/>
        </p:nvSpPr>
        <p:spPr>
          <a:xfrm>
            <a:off x="7184571" y="2283690"/>
            <a:ext cx="448056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Pasamos la salida del comando “ls –l” al comando “grep” que filtrará todos los archivos que contengan una letra “i”.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1002" y="3666899"/>
            <a:ext cx="4097220" cy="2835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>
            <p:ph type="title"/>
          </p:nvPr>
        </p:nvSpPr>
        <p:spPr>
          <a:xfrm>
            <a:off x="435531" y="264307"/>
            <a:ext cx="11756469" cy="114648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s-MX"/>
              <a:t>Tubería o Pipe – Ejemplo 2: Filtrado de datos</a:t>
            </a:r>
            <a:endParaRPr/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960" y="2481943"/>
            <a:ext cx="6405631" cy="4056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8612" y="2988356"/>
            <a:ext cx="4274814" cy="3043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274136" y="624355"/>
            <a:ext cx="12422961" cy="89359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s-MX"/>
              <a:t>Tubería o Pipe – Ejemplo 3: Procesamiento en serie</a:t>
            </a:r>
            <a:endParaRPr/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136" y="2312346"/>
            <a:ext cx="6836596" cy="43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1996" y="1071154"/>
            <a:ext cx="3774199" cy="271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1996" y="3940707"/>
            <a:ext cx="3817098" cy="2625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s-MX"/>
              <a:t>Otros Usos</a:t>
            </a:r>
            <a:endParaRPr/>
          </a:p>
        </p:txBody>
      </p:sp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587931" y="240516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b="1" lang="es-MX"/>
              <a:t>Análisis de datos: </a:t>
            </a:r>
            <a:r>
              <a:rPr lang="es-MX"/>
              <a:t>Las tuberías son útiles para el análisis de datos, como la manipulación de archivos CSV, la extracción de información de registros de acceso a servidores web, y la generación de informes.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b="1" lang="es-MX"/>
              <a:t>Automatización de tareas</a:t>
            </a:r>
            <a:r>
              <a:rPr lang="es-MX"/>
              <a:t>: Las tuberías permiten la automatización de tareas complejas mediante la combinación de múltiples comandos en scripts de shell.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2024-03-25T14:00:16Z</dcterms:created>
  <dc:creator>pcelio</dc:creator>
</cp:coreProperties>
</file>