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3CD9-99CB-41DF-9388-40C89E8F6B4E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2DB5-3E18-44BB-9F3F-34E40E634178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3CD9-99CB-41DF-9388-40C89E8F6B4E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2DB5-3E18-44BB-9F3F-34E40E63417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3CD9-99CB-41DF-9388-40C89E8F6B4E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2DB5-3E18-44BB-9F3F-34E40E63417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3CD9-99CB-41DF-9388-40C89E8F6B4E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2DB5-3E18-44BB-9F3F-34E40E63417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3CD9-99CB-41DF-9388-40C89E8F6B4E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2DB5-3E18-44BB-9F3F-34E40E634178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3CD9-99CB-41DF-9388-40C89E8F6B4E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2DB5-3E18-44BB-9F3F-34E40E63417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3CD9-99CB-41DF-9388-40C89E8F6B4E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2DB5-3E18-44BB-9F3F-34E40E63417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3CD9-99CB-41DF-9388-40C89E8F6B4E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2DB5-3E18-44BB-9F3F-34E40E63417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3CD9-99CB-41DF-9388-40C89E8F6B4E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2DB5-3E18-44BB-9F3F-34E40E63417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3CD9-99CB-41DF-9388-40C89E8F6B4E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2DB5-3E18-44BB-9F3F-34E40E634178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1F53CD9-99CB-41DF-9388-40C89E8F6B4E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B372DB5-3E18-44BB-9F3F-34E40E634178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1F53CD9-99CB-41DF-9388-40C89E8F6B4E}" type="datetimeFigureOut">
              <a:rPr lang="es-ES" smtClean="0"/>
              <a:t>09/04/2024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B372DB5-3E18-44BB-9F3F-34E40E634178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COLA DE MENSAJES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POSIX IPC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Colas de mensajes (</a:t>
            </a:r>
            <a:r>
              <a:rPr lang="es-ES" dirty="0" err="1" smtClean="0"/>
              <a:t>Message</a:t>
            </a:r>
            <a:r>
              <a:rPr lang="es-ES" dirty="0" smtClean="0"/>
              <a:t> </a:t>
            </a:r>
            <a:r>
              <a:rPr lang="es-ES" dirty="0" err="1" smtClean="0"/>
              <a:t>Queues</a:t>
            </a:r>
            <a:r>
              <a:rPr lang="es-ES" dirty="0" smtClean="0"/>
              <a:t>): Permiten que los procesos envíen y reciban mensajes a través de una cola de mensajes compartida.</a:t>
            </a:r>
          </a:p>
          <a:p>
            <a:endParaRPr lang="es-ES" dirty="0" smtClean="0"/>
          </a:p>
          <a:p>
            <a:r>
              <a:rPr lang="es-ES" dirty="0" smtClean="0"/>
              <a:t>Memoria compartida (</a:t>
            </a:r>
            <a:r>
              <a:rPr lang="es-ES" dirty="0" err="1" smtClean="0"/>
              <a:t>Shared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r>
              <a:rPr lang="es-ES" dirty="0" smtClean="0"/>
              <a:t>): Permite </a:t>
            </a:r>
            <a:r>
              <a:rPr lang="es-ES" dirty="0" smtClean="0"/>
              <a:t>que varios procesos accedan a una región de memoria compartida, lo que les permite compartir datos de manera eficiente.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Semaforos</a:t>
            </a:r>
            <a:r>
              <a:rPr lang="es-ES" dirty="0" smtClean="0"/>
              <a:t> (</a:t>
            </a:r>
            <a:r>
              <a:rPr lang="es-ES" dirty="0" err="1" smtClean="0"/>
              <a:t>Semaphores</a:t>
            </a:r>
            <a:r>
              <a:rPr lang="es-ES" dirty="0" smtClean="0"/>
              <a:t>): Son variables especiales utilizadas para controlar el acceso a recursos compartidos, como secciones críticas del código o recursos compartidos en la memoria.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FUNCIONES PRINCIPALES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099" y="2071678"/>
            <a:ext cx="7205033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>
          <a:xfrm>
            <a:off x="2500298" y="2143116"/>
            <a:ext cx="1714512" cy="3500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APERTURA</a:t>
            </a:r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857364"/>
            <a:ext cx="66103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3857628"/>
            <a:ext cx="43338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CIERRE Y ELIMINACION</a:t>
            </a: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791958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786190"/>
            <a:ext cx="792961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ATRIBUTOS</a:t>
            </a:r>
            <a:endParaRPr lang="es-E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14554"/>
            <a:ext cx="8026456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_tradnl" dirty="0" smtClean="0"/>
              <a:t>RECUPERACION Y MODIFICACION DE ATRIBUTOS</a:t>
            </a:r>
            <a:endParaRPr lang="es-E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43920" t="32670" r="18728" b="53432"/>
          <a:stretch>
            <a:fillRect/>
          </a:stretch>
        </p:blipFill>
        <p:spPr bwMode="auto">
          <a:xfrm>
            <a:off x="285721" y="2143116"/>
            <a:ext cx="477840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357158" y="1714488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mq_getattr</a:t>
            </a:r>
            <a:r>
              <a:rPr lang="es-ES_tradnl" dirty="0" smtClean="0"/>
              <a:t>:</a:t>
            </a:r>
            <a:endParaRPr lang="es-E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8750" y="2000240"/>
            <a:ext cx="39052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Rectángulo"/>
          <p:cNvSpPr/>
          <p:nvPr/>
        </p:nvSpPr>
        <p:spPr>
          <a:xfrm>
            <a:off x="357158" y="3643314"/>
            <a:ext cx="4264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/>
              <a:t>mq_setattr</a:t>
            </a:r>
            <a:r>
              <a:rPr lang="es-ES" dirty="0" smtClean="0"/>
              <a:t>():</a:t>
            </a:r>
            <a:endParaRPr lang="es-E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143380"/>
            <a:ext cx="71818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ENVIAR Y RECIBIR MENSAJE</a:t>
            </a:r>
            <a:endParaRPr lang="es-E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714488"/>
            <a:ext cx="5611852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071810"/>
            <a:ext cx="5572164" cy="1194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643446"/>
            <a:ext cx="37814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4357694"/>
            <a:ext cx="3000396" cy="235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FIN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GRACIAS POR SU ATENCION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388</TotalTime>
  <Words>110</Words>
  <Application>Microsoft Office PowerPoint</Application>
  <PresentationFormat>Presentación en pantalla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Módulo</vt:lpstr>
      <vt:lpstr>COLA DE MENSAJES</vt:lpstr>
      <vt:lpstr>POSIX IPC</vt:lpstr>
      <vt:lpstr>FUNCIONES PRINCIPALES</vt:lpstr>
      <vt:lpstr>APERTURA</vt:lpstr>
      <vt:lpstr>CIERRE Y ELIMINACION</vt:lpstr>
      <vt:lpstr>ATRIBUTOS</vt:lpstr>
      <vt:lpstr>RECUPERACION Y MODIFICACION DE ATRIBUTOS</vt:lpstr>
      <vt:lpstr>ENVIAR Y RECIBIR MENSAJE</vt:lpstr>
      <vt:lpstr>FIN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COLA DE MENSAJES</dc:title>
  <dc:creator>Usuario de Windows</dc:creator>
  <cp:lastModifiedBy>Usuario de Windows</cp:lastModifiedBy>
  <cp:revision>2</cp:revision>
  <dcterms:created xsi:type="dcterms:W3CDTF">2024-04-09T14:03:47Z</dcterms:created>
  <dcterms:modified xsi:type="dcterms:W3CDTF">2024-04-09T20:32:38Z</dcterms:modified>
</cp:coreProperties>
</file>