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9"/>
  </p:notesMasterIdLst>
  <p:handoutMasterIdLst>
    <p:handoutMasterId r:id="rId30"/>
  </p:handoutMasterIdLst>
  <p:sldIdLst>
    <p:sldId id="256" r:id="rId5"/>
    <p:sldId id="257" r:id="rId6"/>
    <p:sldId id="299" r:id="rId7"/>
    <p:sldId id="300" r:id="rId8"/>
    <p:sldId id="286" r:id="rId9"/>
    <p:sldId id="316" r:id="rId10"/>
    <p:sldId id="312" r:id="rId11"/>
    <p:sldId id="317" r:id="rId12"/>
    <p:sldId id="301" r:id="rId13"/>
    <p:sldId id="302" r:id="rId14"/>
    <p:sldId id="315" r:id="rId15"/>
    <p:sldId id="313" r:id="rId16"/>
    <p:sldId id="303" r:id="rId17"/>
    <p:sldId id="304" r:id="rId18"/>
    <p:sldId id="305" r:id="rId19"/>
    <p:sldId id="318" r:id="rId20"/>
    <p:sldId id="306" r:id="rId21"/>
    <p:sldId id="311" r:id="rId22"/>
    <p:sldId id="307" r:id="rId23"/>
    <p:sldId id="308" r:id="rId24"/>
    <p:sldId id="309" r:id="rId25"/>
    <p:sldId id="310" r:id="rId26"/>
    <p:sldId id="314" r:id="rId27"/>
    <p:sldId id="296" r:id="rId28"/>
  </p:sldIdLst>
  <p:sldSz cx="12192000" cy="6858000"/>
  <p:notesSz cx="6858000" cy="9144000"/>
  <p:defaultTextStyle>
    <a:defPPr rtl="0">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5646" autoAdjust="0"/>
  </p:normalViewPr>
  <p:slideViewPr>
    <p:cSldViewPr snapToGrid="0">
      <p:cViewPr varScale="1">
        <p:scale>
          <a:sx n="65" d="100"/>
          <a:sy n="65" d="100"/>
        </p:scale>
        <p:origin x="936" y="7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47FE2D-6291-4035-8F57-F15E8DF35B7A}"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s-AR"/>
        </a:p>
      </dgm:t>
    </dgm:pt>
    <dgm:pt modelId="{424227D9-E2A2-47A2-B020-AA6A66ED1B20}">
      <dgm:prSet phldrT="[Texto]"/>
      <dgm:spPr/>
      <dgm:t>
        <a:bodyPr/>
        <a:lstStyle/>
        <a:p>
          <a:pPr>
            <a:lnSpc>
              <a:spcPct val="100000"/>
            </a:lnSpc>
          </a:pPr>
          <a:r>
            <a:rPr lang="es-AR" dirty="0"/>
            <a:t>Interacción con el usuario</a:t>
          </a:r>
        </a:p>
      </dgm:t>
    </dgm:pt>
    <dgm:pt modelId="{A8B2A9B3-89A7-4525-986C-405BD767CC6E}" type="parTrans" cxnId="{FDEE5DE0-34BA-454A-9CD8-ED655739CB89}">
      <dgm:prSet/>
      <dgm:spPr/>
      <dgm:t>
        <a:bodyPr/>
        <a:lstStyle/>
        <a:p>
          <a:endParaRPr lang="es-AR"/>
        </a:p>
      </dgm:t>
    </dgm:pt>
    <dgm:pt modelId="{3E2A70FD-3DEF-4E4F-B30D-66644CF158FB}" type="sibTrans" cxnId="{FDEE5DE0-34BA-454A-9CD8-ED655739CB89}">
      <dgm:prSet/>
      <dgm:spPr/>
      <dgm:t>
        <a:bodyPr/>
        <a:lstStyle/>
        <a:p>
          <a:endParaRPr lang="es-AR"/>
        </a:p>
      </dgm:t>
    </dgm:pt>
    <dgm:pt modelId="{C3EB8E24-258B-486D-BE07-0EB4A7AEC806}">
      <dgm:prSet phldrT="[Texto]"/>
      <dgm:spPr/>
      <dgm:t>
        <a:bodyPr/>
        <a:lstStyle/>
        <a:p>
          <a:pPr>
            <a:lnSpc>
              <a:spcPct val="100000"/>
            </a:lnSpc>
          </a:pPr>
          <a:r>
            <a:rPr lang="es-AR" dirty="0"/>
            <a:t>Reformatear el documento</a:t>
          </a:r>
        </a:p>
      </dgm:t>
    </dgm:pt>
    <dgm:pt modelId="{3B823386-3F38-4C63-87F4-1E06E9F2027E}" type="parTrans" cxnId="{65414B36-471C-4DED-B02F-345F19C5A738}">
      <dgm:prSet/>
      <dgm:spPr/>
      <dgm:t>
        <a:bodyPr/>
        <a:lstStyle/>
        <a:p>
          <a:endParaRPr lang="es-AR"/>
        </a:p>
      </dgm:t>
    </dgm:pt>
    <dgm:pt modelId="{F0001A69-EEDC-47B6-B246-26D2C35C288A}" type="sibTrans" cxnId="{65414B36-471C-4DED-B02F-345F19C5A738}">
      <dgm:prSet/>
      <dgm:spPr/>
      <dgm:t>
        <a:bodyPr/>
        <a:lstStyle/>
        <a:p>
          <a:endParaRPr lang="es-AR"/>
        </a:p>
      </dgm:t>
    </dgm:pt>
    <dgm:pt modelId="{EDF31591-E699-43B3-A34F-96D1EF2C7320}">
      <dgm:prSet phldrT="[Texto]"/>
      <dgm:spPr/>
      <dgm:t>
        <a:bodyPr/>
        <a:lstStyle/>
        <a:p>
          <a:pPr>
            <a:lnSpc>
              <a:spcPct val="100000"/>
            </a:lnSpc>
          </a:pPr>
          <a:r>
            <a:rPr lang="es-AR" dirty="0"/>
            <a:t>Guardado automático</a:t>
          </a:r>
        </a:p>
      </dgm:t>
    </dgm:pt>
    <dgm:pt modelId="{FE6F1E32-83F4-4B5C-939E-49D664EBFCCE}" type="parTrans" cxnId="{87D846CA-B72F-450A-B300-F6BEE3310EE6}">
      <dgm:prSet/>
      <dgm:spPr/>
      <dgm:t>
        <a:bodyPr/>
        <a:lstStyle/>
        <a:p>
          <a:endParaRPr lang="es-AR"/>
        </a:p>
      </dgm:t>
    </dgm:pt>
    <dgm:pt modelId="{7A65EC6C-E6E9-4F18-8ABD-7FAAE578726E}" type="sibTrans" cxnId="{87D846CA-B72F-450A-B300-F6BEE3310EE6}">
      <dgm:prSet/>
      <dgm:spPr/>
      <dgm:t>
        <a:bodyPr/>
        <a:lstStyle/>
        <a:p>
          <a:endParaRPr lang="es-AR"/>
        </a:p>
      </dgm:t>
    </dgm:pt>
    <dgm:pt modelId="{286D88A0-4375-416A-952E-82B684BA03DA}" type="pres">
      <dgm:prSet presAssocID="{D647FE2D-6291-4035-8F57-F15E8DF35B7A}" presName="root" presStyleCnt="0">
        <dgm:presLayoutVars>
          <dgm:dir/>
          <dgm:resizeHandles val="exact"/>
        </dgm:presLayoutVars>
      </dgm:prSet>
      <dgm:spPr/>
    </dgm:pt>
    <dgm:pt modelId="{FD8581FD-B5B0-4BB9-95AA-DD990CE70D0A}" type="pres">
      <dgm:prSet presAssocID="{424227D9-E2A2-47A2-B020-AA6A66ED1B20}" presName="compNode" presStyleCnt="0"/>
      <dgm:spPr/>
    </dgm:pt>
    <dgm:pt modelId="{40DEFADE-4BE5-43A5-A017-AE00393E4A9D}" type="pres">
      <dgm:prSet presAssocID="{424227D9-E2A2-47A2-B020-AA6A66ED1B20}" presName="bgRect" presStyleLbl="bgShp" presStyleIdx="0" presStyleCnt="3"/>
      <dgm:spPr/>
    </dgm:pt>
    <dgm:pt modelId="{2D6C3516-A0F5-40DD-AEB6-E86231E16E3D}" type="pres">
      <dgm:prSet presAssocID="{424227D9-E2A2-47A2-B020-AA6A66ED1B2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uario"/>
        </a:ext>
      </dgm:extLst>
    </dgm:pt>
    <dgm:pt modelId="{5411DD65-F2FA-4A7A-8D91-EF91BC6BAF56}" type="pres">
      <dgm:prSet presAssocID="{424227D9-E2A2-47A2-B020-AA6A66ED1B20}" presName="spaceRect" presStyleCnt="0"/>
      <dgm:spPr/>
    </dgm:pt>
    <dgm:pt modelId="{06DB7C86-5257-4794-ABEC-AC1C6058DFB2}" type="pres">
      <dgm:prSet presAssocID="{424227D9-E2A2-47A2-B020-AA6A66ED1B20}" presName="parTx" presStyleLbl="revTx" presStyleIdx="0" presStyleCnt="3">
        <dgm:presLayoutVars>
          <dgm:chMax val="0"/>
          <dgm:chPref val="0"/>
        </dgm:presLayoutVars>
      </dgm:prSet>
      <dgm:spPr/>
    </dgm:pt>
    <dgm:pt modelId="{9071BA3F-E6D0-4136-B386-99AFBD559CD7}" type="pres">
      <dgm:prSet presAssocID="{3E2A70FD-3DEF-4E4F-B30D-66644CF158FB}" presName="sibTrans" presStyleCnt="0"/>
      <dgm:spPr/>
    </dgm:pt>
    <dgm:pt modelId="{5FCD9410-6DBB-4EF5-81E1-A78E90A5B004}" type="pres">
      <dgm:prSet presAssocID="{C3EB8E24-258B-486D-BE07-0EB4A7AEC806}" presName="compNode" presStyleCnt="0"/>
      <dgm:spPr/>
    </dgm:pt>
    <dgm:pt modelId="{4B5E6E3E-9419-46B8-BA33-40C027A20B40}" type="pres">
      <dgm:prSet presAssocID="{C3EB8E24-258B-486D-BE07-0EB4A7AEC806}" presName="bgRect" presStyleLbl="bgShp" presStyleIdx="1" presStyleCnt="3"/>
      <dgm:spPr/>
    </dgm:pt>
    <dgm:pt modelId="{56FE1528-30BC-477C-AFBD-F58E7EED4DA4}" type="pres">
      <dgm:prSet presAssocID="{C3EB8E24-258B-486D-BE07-0EB4A7AEC80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o"/>
        </a:ext>
      </dgm:extLst>
    </dgm:pt>
    <dgm:pt modelId="{5B5B6166-8566-41A4-BEDF-04190CC06451}" type="pres">
      <dgm:prSet presAssocID="{C3EB8E24-258B-486D-BE07-0EB4A7AEC806}" presName="spaceRect" presStyleCnt="0"/>
      <dgm:spPr/>
    </dgm:pt>
    <dgm:pt modelId="{1EDB530F-C7E2-416C-AE7E-E67A94A73D4B}" type="pres">
      <dgm:prSet presAssocID="{C3EB8E24-258B-486D-BE07-0EB4A7AEC806}" presName="parTx" presStyleLbl="revTx" presStyleIdx="1" presStyleCnt="3">
        <dgm:presLayoutVars>
          <dgm:chMax val="0"/>
          <dgm:chPref val="0"/>
        </dgm:presLayoutVars>
      </dgm:prSet>
      <dgm:spPr/>
    </dgm:pt>
    <dgm:pt modelId="{8822EF34-FD5E-4F8D-AA73-86735922DBF2}" type="pres">
      <dgm:prSet presAssocID="{F0001A69-EEDC-47B6-B246-26D2C35C288A}" presName="sibTrans" presStyleCnt="0"/>
      <dgm:spPr/>
    </dgm:pt>
    <dgm:pt modelId="{06FED3A1-BCF6-4F05-B0FB-465C96DB5E64}" type="pres">
      <dgm:prSet presAssocID="{EDF31591-E699-43B3-A34F-96D1EF2C7320}" presName="compNode" presStyleCnt="0"/>
      <dgm:spPr/>
    </dgm:pt>
    <dgm:pt modelId="{446AEB76-86E3-4A90-9E25-AE89F5F4A62B}" type="pres">
      <dgm:prSet presAssocID="{EDF31591-E699-43B3-A34F-96D1EF2C7320}" presName="bgRect" presStyleLbl="bgShp" presStyleIdx="2" presStyleCnt="3"/>
      <dgm:spPr/>
    </dgm:pt>
    <dgm:pt modelId="{170153D1-F520-47B9-8741-3606947AABD9}" type="pres">
      <dgm:prSet presAssocID="{EDF31591-E699-43B3-A34F-96D1EF2C73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che"/>
        </a:ext>
      </dgm:extLst>
    </dgm:pt>
    <dgm:pt modelId="{EAC459E6-AE14-40E3-9A82-5288ACB34DC9}" type="pres">
      <dgm:prSet presAssocID="{EDF31591-E699-43B3-A34F-96D1EF2C7320}" presName="spaceRect" presStyleCnt="0"/>
      <dgm:spPr/>
    </dgm:pt>
    <dgm:pt modelId="{DD6872EB-C721-4548-9670-60AD050A71D7}" type="pres">
      <dgm:prSet presAssocID="{EDF31591-E699-43B3-A34F-96D1EF2C7320}" presName="parTx" presStyleLbl="revTx" presStyleIdx="2" presStyleCnt="3">
        <dgm:presLayoutVars>
          <dgm:chMax val="0"/>
          <dgm:chPref val="0"/>
        </dgm:presLayoutVars>
      </dgm:prSet>
      <dgm:spPr/>
    </dgm:pt>
  </dgm:ptLst>
  <dgm:cxnLst>
    <dgm:cxn modelId="{7F52EA0D-3404-4C02-A8DC-6ABE39A9E7FA}" type="presOf" srcId="{D647FE2D-6291-4035-8F57-F15E8DF35B7A}" destId="{286D88A0-4375-416A-952E-82B684BA03DA}" srcOrd="0" destOrd="0" presId="urn:microsoft.com/office/officeart/2018/2/layout/IconVerticalSolidList"/>
    <dgm:cxn modelId="{65414B36-471C-4DED-B02F-345F19C5A738}" srcId="{D647FE2D-6291-4035-8F57-F15E8DF35B7A}" destId="{C3EB8E24-258B-486D-BE07-0EB4A7AEC806}" srcOrd="1" destOrd="0" parTransId="{3B823386-3F38-4C63-87F4-1E06E9F2027E}" sibTransId="{F0001A69-EEDC-47B6-B246-26D2C35C288A}"/>
    <dgm:cxn modelId="{AE249F5F-7328-4B18-9D17-089BE02C4AF3}" type="presOf" srcId="{EDF31591-E699-43B3-A34F-96D1EF2C7320}" destId="{DD6872EB-C721-4548-9670-60AD050A71D7}" srcOrd="0" destOrd="0" presId="urn:microsoft.com/office/officeart/2018/2/layout/IconVerticalSolidList"/>
    <dgm:cxn modelId="{20C455A8-2C93-4EDC-B9DB-9569938E687C}" type="presOf" srcId="{424227D9-E2A2-47A2-B020-AA6A66ED1B20}" destId="{06DB7C86-5257-4794-ABEC-AC1C6058DFB2}" srcOrd="0" destOrd="0" presId="urn:microsoft.com/office/officeart/2018/2/layout/IconVerticalSolidList"/>
    <dgm:cxn modelId="{509A63A9-A1FD-4B80-B73F-A2C26B7E38BF}" type="presOf" srcId="{C3EB8E24-258B-486D-BE07-0EB4A7AEC806}" destId="{1EDB530F-C7E2-416C-AE7E-E67A94A73D4B}" srcOrd="0" destOrd="0" presId="urn:microsoft.com/office/officeart/2018/2/layout/IconVerticalSolidList"/>
    <dgm:cxn modelId="{87D846CA-B72F-450A-B300-F6BEE3310EE6}" srcId="{D647FE2D-6291-4035-8F57-F15E8DF35B7A}" destId="{EDF31591-E699-43B3-A34F-96D1EF2C7320}" srcOrd="2" destOrd="0" parTransId="{FE6F1E32-83F4-4B5C-939E-49D664EBFCCE}" sibTransId="{7A65EC6C-E6E9-4F18-8ABD-7FAAE578726E}"/>
    <dgm:cxn modelId="{FDEE5DE0-34BA-454A-9CD8-ED655739CB89}" srcId="{D647FE2D-6291-4035-8F57-F15E8DF35B7A}" destId="{424227D9-E2A2-47A2-B020-AA6A66ED1B20}" srcOrd="0" destOrd="0" parTransId="{A8B2A9B3-89A7-4525-986C-405BD767CC6E}" sibTransId="{3E2A70FD-3DEF-4E4F-B30D-66644CF158FB}"/>
    <dgm:cxn modelId="{4B3F5D1A-A92F-4741-AE2D-78DD2B34CA43}" type="presParOf" srcId="{286D88A0-4375-416A-952E-82B684BA03DA}" destId="{FD8581FD-B5B0-4BB9-95AA-DD990CE70D0A}" srcOrd="0" destOrd="0" presId="urn:microsoft.com/office/officeart/2018/2/layout/IconVerticalSolidList"/>
    <dgm:cxn modelId="{3B4FA77F-AD88-4285-91AF-A565D635CFD2}" type="presParOf" srcId="{FD8581FD-B5B0-4BB9-95AA-DD990CE70D0A}" destId="{40DEFADE-4BE5-43A5-A017-AE00393E4A9D}" srcOrd="0" destOrd="0" presId="urn:microsoft.com/office/officeart/2018/2/layout/IconVerticalSolidList"/>
    <dgm:cxn modelId="{0C80D118-DFDF-4482-BB24-BA1625C16A2E}" type="presParOf" srcId="{FD8581FD-B5B0-4BB9-95AA-DD990CE70D0A}" destId="{2D6C3516-A0F5-40DD-AEB6-E86231E16E3D}" srcOrd="1" destOrd="0" presId="urn:microsoft.com/office/officeart/2018/2/layout/IconVerticalSolidList"/>
    <dgm:cxn modelId="{DB3E691D-D69D-41CC-BC2E-DC7CFFC29727}" type="presParOf" srcId="{FD8581FD-B5B0-4BB9-95AA-DD990CE70D0A}" destId="{5411DD65-F2FA-4A7A-8D91-EF91BC6BAF56}" srcOrd="2" destOrd="0" presId="urn:microsoft.com/office/officeart/2018/2/layout/IconVerticalSolidList"/>
    <dgm:cxn modelId="{12E4A709-5E88-4F56-A3F1-2F243B0EA0B5}" type="presParOf" srcId="{FD8581FD-B5B0-4BB9-95AA-DD990CE70D0A}" destId="{06DB7C86-5257-4794-ABEC-AC1C6058DFB2}" srcOrd="3" destOrd="0" presId="urn:microsoft.com/office/officeart/2018/2/layout/IconVerticalSolidList"/>
    <dgm:cxn modelId="{75E895D6-C85A-4B23-99EE-51C71C872E2E}" type="presParOf" srcId="{286D88A0-4375-416A-952E-82B684BA03DA}" destId="{9071BA3F-E6D0-4136-B386-99AFBD559CD7}" srcOrd="1" destOrd="0" presId="urn:microsoft.com/office/officeart/2018/2/layout/IconVerticalSolidList"/>
    <dgm:cxn modelId="{C92DD64B-3ADA-4B65-BDB6-F1119B3F4B9A}" type="presParOf" srcId="{286D88A0-4375-416A-952E-82B684BA03DA}" destId="{5FCD9410-6DBB-4EF5-81E1-A78E90A5B004}" srcOrd="2" destOrd="0" presId="urn:microsoft.com/office/officeart/2018/2/layout/IconVerticalSolidList"/>
    <dgm:cxn modelId="{2C81D908-80F0-4149-9001-0ECA646529DA}" type="presParOf" srcId="{5FCD9410-6DBB-4EF5-81E1-A78E90A5B004}" destId="{4B5E6E3E-9419-46B8-BA33-40C027A20B40}" srcOrd="0" destOrd="0" presId="urn:microsoft.com/office/officeart/2018/2/layout/IconVerticalSolidList"/>
    <dgm:cxn modelId="{152A99EC-929B-4282-B887-E18B57FE360B}" type="presParOf" srcId="{5FCD9410-6DBB-4EF5-81E1-A78E90A5B004}" destId="{56FE1528-30BC-477C-AFBD-F58E7EED4DA4}" srcOrd="1" destOrd="0" presId="urn:microsoft.com/office/officeart/2018/2/layout/IconVerticalSolidList"/>
    <dgm:cxn modelId="{34EF215D-B1B9-4A0A-96A3-B44FA6493F2D}" type="presParOf" srcId="{5FCD9410-6DBB-4EF5-81E1-A78E90A5B004}" destId="{5B5B6166-8566-41A4-BEDF-04190CC06451}" srcOrd="2" destOrd="0" presId="urn:microsoft.com/office/officeart/2018/2/layout/IconVerticalSolidList"/>
    <dgm:cxn modelId="{55755A48-5F16-4550-BDFC-67BE016CCC31}" type="presParOf" srcId="{5FCD9410-6DBB-4EF5-81E1-A78E90A5B004}" destId="{1EDB530F-C7E2-416C-AE7E-E67A94A73D4B}" srcOrd="3" destOrd="0" presId="urn:microsoft.com/office/officeart/2018/2/layout/IconVerticalSolidList"/>
    <dgm:cxn modelId="{B773846A-BB89-4208-8E6B-582378EE0832}" type="presParOf" srcId="{286D88A0-4375-416A-952E-82B684BA03DA}" destId="{8822EF34-FD5E-4F8D-AA73-86735922DBF2}" srcOrd="3" destOrd="0" presId="urn:microsoft.com/office/officeart/2018/2/layout/IconVerticalSolidList"/>
    <dgm:cxn modelId="{3ED0F0D3-5115-4992-8D05-79254B1DFA45}" type="presParOf" srcId="{286D88A0-4375-416A-952E-82B684BA03DA}" destId="{06FED3A1-BCF6-4F05-B0FB-465C96DB5E64}" srcOrd="4" destOrd="0" presId="urn:microsoft.com/office/officeart/2018/2/layout/IconVerticalSolidList"/>
    <dgm:cxn modelId="{CBA1D23E-F5B5-40DD-942E-E005BC7B9709}" type="presParOf" srcId="{06FED3A1-BCF6-4F05-B0FB-465C96DB5E64}" destId="{446AEB76-86E3-4A90-9E25-AE89F5F4A62B}" srcOrd="0" destOrd="0" presId="urn:microsoft.com/office/officeart/2018/2/layout/IconVerticalSolidList"/>
    <dgm:cxn modelId="{F526C3B4-C24C-42FE-A92B-987E44EBAB7C}" type="presParOf" srcId="{06FED3A1-BCF6-4F05-B0FB-465C96DB5E64}" destId="{170153D1-F520-47B9-8741-3606947AABD9}" srcOrd="1" destOrd="0" presId="urn:microsoft.com/office/officeart/2018/2/layout/IconVerticalSolidList"/>
    <dgm:cxn modelId="{D36ABE85-8913-48FC-A557-094B6ECAB128}" type="presParOf" srcId="{06FED3A1-BCF6-4F05-B0FB-465C96DB5E64}" destId="{EAC459E6-AE14-40E3-9A82-5288ACB34DC9}" srcOrd="2" destOrd="0" presId="urn:microsoft.com/office/officeart/2018/2/layout/IconVerticalSolidList"/>
    <dgm:cxn modelId="{8AD04464-D39F-41CB-A7A8-4745D209AA81}" type="presParOf" srcId="{06FED3A1-BCF6-4F05-B0FB-465C96DB5E64}" destId="{DD6872EB-C721-4548-9670-60AD050A71D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CDA6F93-F9FF-46DF-AA83-A5065B04DA4E}" type="doc">
      <dgm:prSet loTypeId="urn:microsoft.com/office/officeart/2016/7/layout/VerticalDownArrowProcess" loCatId="process" qsTypeId="urn:microsoft.com/office/officeart/2005/8/quickstyle/simple5" qsCatId="simple" csTypeId="urn:microsoft.com/office/officeart/2005/8/colors/accent3_2" csCatId="accent3" phldr="1"/>
      <dgm:spPr/>
      <dgm:t>
        <a:bodyPr/>
        <a:lstStyle/>
        <a:p>
          <a:endParaRPr lang="es-AR"/>
        </a:p>
      </dgm:t>
    </dgm:pt>
    <dgm:pt modelId="{A87DD59F-00EF-47EE-9513-871172C3F9F7}">
      <dgm:prSet phldrT="[Texto]"/>
      <dgm:spPr/>
      <dgm:t>
        <a:bodyPr/>
        <a:lstStyle/>
        <a:p>
          <a:r>
            <a:rPr lang="es-AR" dirty="0"/>
            <a:t>Hilo despachador (</a:t>
          </a:r>
          <a:r>
            <a:rPr lang="es-AR" dirty="0" err="1"/>
            <a:t>dispatcher</a:t>
          </a:r>
          <a:r>
            <a:rPr lang="es-AR" dirty="0"/>
            <a:t>)</a:t>
          </a:r>
        </a:p>
      </dgm:t>
    </dgm:pt>
    <dgm:pt modelId="{2F1846DE-1323-43B3-A584-48786FBF65C5}" type="parTrans" cxnId="{A7392844-56CA-40F9-A263-60F79A60028E}">
      <dgm:prSet/>
      <dgm:spPr/>
      <dgm:t>
        <a:bodyPr/>
        <a:lstStyle/>
        <a:p>
          <a:endParaRPr lang="es-AR"/>
        </a:p>
      </dgm:t>
    </dgm:pt>
    <dgm:pt modelId="{435AD5B7-6652-42D5-B432-AEFA3155155C}" type="sibTrans" cxnId="{A7392844-56CA-40F9-A263-60F79A60028E}">
      <dgm:prSet/>
      <dgm:spPr/>
      <dgm:t>
        <a:bodyPr/>
        <a:lstStyle/>
        <a:p>
          <a:endParaRPr lang="es-AR"/>
        </a:p>
      </dgm:t>
    </dgm:pt>
    <dgm:pt modelId="{DF10D87D-C386-4DD2-AE01-00E5BCB37C06}">
      <dgm:prSet phldrT="[Texto]"/>
      <dgm:spPr/>
      <dgm:t>
        <a:bodyPr/>
        <a:lstStyle/>
        <a:p>
          <a:r>
            <a:rPr lang="es-AR" dirty="0"/>
            <a:t>Recibe los mensajes/</a:t>
          </a:r>
          <a:r>
            <a:rPr lang="es-AR" dirty="0" err="1"/>
            <a:t>requests</a:t>
          </a:r>
          <a:r>
            <a:rPr lang="es-AR" dirty="0"/>
            <a:t> desde la red de servidor y los asigna a un hilo trabajador</a:t>
          </a:r>
        </a:p>
      </dgm:t>
    </dgm:pt>
    <dgm:pt modelId="{629E20B7-1600-4E00-9514-1F111A0A295B}" type="parTrans" cxnId="{E446516E-9B0F-44BB-9D4F-932308636227}">
      <dgm:prSet/>
      <dgm:spPr/>
      <dgm:t>
        <a:bodyPr/>
        <a:lstStyle/>
        <a:p>
          <a:endParaRPr lang="es-AR"/>
        </a:p>
      </dgm:t>
    </dgm:pt>
    <dgm:pt modelId="{538F854B-A8C9-4574-9F66-D84ABAC1EBB5}" type="sibTrans" cxnId="{E446516E-9B0F-44BB-9D4F-932308636227}">
      <dgm:prSet/>
      <dgm:spPr/>
      <dgm:t>
        <a:bodyPr/>
        <a:lstStyle/>
        <a:p>
          <a:endParaRPr lang="es-AR"/>
        </a:p>
      </dgm:t>
    </dgm:pt>
    <dgm:pt modelId="{64DF83AC-6FD4-4A25-8000-5340F25E3B8A}">
      <dgm:prSet phldrT="[Texto]"/>
      <dgm:spPr/>
      <dgm:t>
        <a:bodyPr/>
        <a:lstStyle/>
        <a:p>
          <a:r>
            <a:rPr lang="es-AR" dirty="0"/>
            <a:t>Hilo trabajador</a:t>
          </a:r>
        </a:p>
      </dgm:t>
    </dgm:pt>
    <dgm:pt modelId="{3B923FB9-B3A8-4BE6-9BC6-B7977053397C}" type="parTrans" cxnId="{D08C8D26-9E34-4B47-8C68-31C3CA5966D8}">
      <dgm:prSet/>
      <dgm:spPr/>
      <dgm:t>
        <a:bodyPr/>
        <a:lstStyle/>
        <a:p>
          <a:endParaRPr lang="es-AR"/>
        </a:p>
      </dgm:t>
    </dgm:pt>
    <dgm:pt modelId="{BF94BF08-4064-4E26-8F8C-5D86009FE920}" type="sibTrans" cxnId="{D08C8D26-9E34-4B47-8C68-31C3CA5966D8}">
      <dgm:prSet/>
      <dgm:spPr/>
      <dgm:t>
        <a:bodyPr/>
        <a:lstStyle/>
        <a:p>
          <a:endParaRPr lang="es-AR"/>
        </a:p>
      </dgm:t>
    </dgm:pt>
    <dgm:pt modelId="{617422AD-DE28-42E4-9DE0-D20F78021E57}">
      <dgm:prSet phldrT="[Texto]"/>
      <dgm:spPr/>
      <dgm:t>
        <a:bodyPr/>
        <a:lstStyle/>
        <a:p>
          <a:r>
            <a:rPr lang="es-AR" dirty="0"/>
            <a:t>Verifica que se puedan cumplir las condiciones requeridas</a:t>
          </a:r>
        </a:p>
      </dgm:t>
    </dgm:pt>
    <dgm:pt modelId="{71FFD2F0-9B3F-4662-9702-3B445B87412B}" type="parTrans" cxnId="{F056EA0A-77EA-4D90-A39E-FBDA1F81380B}">
      <dgm:prSet/>
      <dgm:spPr/>
      <dgm:t>
        <a:bodyPr/>
        <a:lstStyle/>
        <a:p>
          <a:endParaRPr lang="es-AR"/>
        </a:p>
      </dgm:t>
    </dgm:pt>
    <dgm:pt modelId="{4A432E7E-BDB4-4D79-B0D6-2F4298888A4E}" type="sibTrans" cxnId="{F056EA0A-77EA-4D90-A39E-FBDA1F81380B}">
      <dgm:prSet/>
      <dgm:spPr/>
      <dgm:t>
        <a:bodyPr/>
        <a:lstStyle/>
        <a:p>
          <a:endParaRPr lang="es-AR"/>
        </a:p>
      </dgm:t>
    </dgm:pt>
    <dgm:pt modelId="{64DFB033-E3AE-4AA4-BCBE-CA8A9AE9E8CF}">
      <dgm:prSet phldrT="[Texto]"/>
      <dgm:spPr/>
      <dgm:t>
        <a:bodyPr/>
        <a:lstStyle/>
        <a:p>
          <a:r>
            <a:rPr lang="es-AR" dirty="0"/>
            <a:t>Si no se cumple bloquea el hilo</a:t>
          </a:r>
        </a:p>
      </dgm:t>
    </dgm:pt>
    <dgm:pt modelId="{14F9EC76-1D61-45DA-BA01-FF67BF1BDD93}" type="parTrans" cxnId="{132163E0-01DD-4ABC-B37F-06009A246671}">
      <dgm:prSet/>
      <dgm:spPr/>
      <dgm:t>
        <a:bodyPr/>
        <a:lstStyle/>
        <a:p>
          <a:endParaRPr lang="es-AR"/>
        </a:p>
      </dgm:t>
    </dgm:pt>
    <dgm:pt modelId="{DFA831D5-FA33-4520-AC4F-2FF01F1A1B4C}" type="sibTrans" cxnId="{132163E0-01DD-4ABC-B37F-06009A246671}">
      <dgm:prSet/>
      <dgm:spPr/>
      <dgm:t>
        <a:bodyPr/>
        <a:lstStyle/>
        <a:p>
          <a:endParaRPr lang="es-AR"/>
        </a:p>
      </dgm:t>
    </dgm:pt>
    <dgm:pt modelId="{7D9CD731-DEC7-4022-AD71-0ED91C19633B}" type="pres">
      <dgm:prSet presAssocID="{0CDA6F93-F9FF-46DF-AA83-A5065B04DA4E}" presName="Name0" presStyleCnt="0">
        <dgm:presLayoutVars>
          <dgm:dir/>
          <dgm:animLvl val="lvl"/>
          <dgm:resizeHandles val="exact"/>
        </dgm:presLayoutVars>
      </dgm:prSet>
      <dgm:spPr/>
    </dgm:pt>
    <dgm:pt modelId="{2970ECFB-7154-4614-A276-52BF1DC99AB6}" type="pres">
      <dgm:prSet presAssocID="{64DF83AC-6FD4-4A25-8000-5340F25E3B8A}" presName="boxAndChildren" presStyleCnt="0"/>
      <dgm:spPr/>
    </dgm:pt>
    <dgm:pt modelId="{C3FA6925-C0FD-4E9C-8FAF-2214607B1C71}" type="pres">
      <dgm:prSet presAssocID="{64DF83AC-6FD4-4A25-8000-5340F25E3B8A}" presName="parentTextBox" presStyleLbl="alignNode1" presStyleIdx="0" presStyleCnt="2"/>
      <dgm:spPr/>
    </dgm:pt>
    <dgm:pt modelId="{3510FAD7-1B3E-4B7B-8D77-2BF2515E1273}" type="pres">
      <dgm:prSet presAssocID="{64DF83AC-6FD4-4A25-8000-5340F25E3B8A}" presName="descendantBox" presStyleLbl="bgAccFollowNode1" presStyleIdx="0" presStyleCnt="2"/>
      <dgm:spPr/>
    </dgm:pt>
    <dgm:pt modelId="{5DA307BC-B6DD-4AE9-8F0C-A460E5CD546B}" type="pres">
      <dgm:prSet presAssocID="{435AD5B7-6652-42D5-B432-AEFA3155155C}" presName="sp" presStyleCnt="0"/>
      <dgm:spPr/>
    </dgm:pt>
    <dgm:pt modelId="{D989B97B-46BE-4D57-BA48-03874374CD81}" type="pres">
      <dgm:prSet presAssocID="{A87DD59F-00EF-47EE-9513-871172C3F9F7}" presName="arrowAndChildren" presStyleCnt="0"/>
      <dgm:spPr/>
    </dgm:pt>
    <dgm:pt modelId="{A04C50C8-148E-4655-BA46-37109F49F16A}" type="pres">
      <dgm:prSet presAssocID="{A87DD59F-00EF-47EE-9513-871172C3F9F7}" presName="parentTextArrow" presStyleLbl="node1" presStyleIdx="0" presStyleCnt="0"/>
      <dgm:spPr/>
    </dgm:pt>
    <dgm:pt modelId="{B597B5E1-B518-4A92-9A99-92402E9F63E1}" type="pres">
      <dgm:prSet presAssocID="{A87DD59F-00EF-47EE-9513-871172C3F9F7}" presName="arrow" presStyleLbl="alignNode1" presStyleIdx="1" presStyleCnt="2"/>
      <dgm:spPr/>
    </dgm:pt>
    <dgm:pt modelId="{789804C4-DB23-44ED-ADAB-E83FFE233A43}" type="pres">
      <dgm:prSet presAssocID="{A87DD59F-00EF-47EE-9513-871172C3F9F7}" presName="descendantArrow" presStyleLbl="bgAccFollowNode1" presStyleIdx="1" presStyleCnt="2"/>
      <dgm:spPr/>
    </dgm:pt>
  </dgm:ptLst>
  <dgm:cxnLst>
    <dgm:cxn modelId="{F056EA0A-77EA-4D90-A39E-FBDA1F81380B}" srcId="{64DF83AC-6FD4-4A25-8000-5340F25E3B8A}" destId="{617422AD-DE28-42E4-9DE0-D20F78021E57}" srcOrd="0" destOrd="0" parTransId="{71FFD2F0-9B3F-4662-9702-3B445B87412B}" sibTransId="{4A432E7E-BDB4-4D79-B0D6-2F4298888A4E}"/>
    <dgm:cxn modelId="{CE74D020-B50A-43B3-A030-2DBA04AD3F28}" type="presOf" srcId="{DF10D87D-C386-4DD2-AE01-00E5BCB37C06}" destId="{789804C4-DB23-44ED-ADAB-E83FFE233A43}" srcOrd="0" destOrd="0" presId="urn:microsoft.com/office/officeart/2016/7/layout/VerticalDownArrowProcess"/>
    <dgm:cxn modelId="{D08C8D26-9E34-4B47-8C68-31C3CA5966D8}" srcId="{0CDA6F93-F9FF-46DF-AA83-A5065B04DA4E}" destId="{64DF83AC-6FD4-4A25-8000-5340F25E3B8A}" srcOrd="1" destOrd="0" parTransId="{3B923FB9-B3A8-4BE6-9BC6-B7977053397C}" sibTransId="{BF94BF08-4064-4E26-8F8C-5D86009FE920}"/>
    <dgm:cxn modelId="{CB6EF761-E939-4449-9494-6D206E157808}" type="presOf" srcId="{A87DD59F-00EF-47EE-9513-871172C3F9F7}" destId="{B597B5E1-B518-4A92-9A99-92402E9F63E1}" srcOrd="1" destOrd="0" presId="urn:microsoft.com/office/officeart/2016/7/layout/VerticalDownArrowProcess"/>
    <dgm:cxn modelId="{A7392844-56CA-40F9-A263-60F79A60028E}" srcId="{0CDA6F93-F9FF-46DF-AA83-A5065B04DA4E}" destId="{A87DD59F-00EF-47EE-9513-871172C3F9F7}" srcOrd="0" destOrd="0" parTransId="{2F1846DE-1323-43B3-A584-48786FBF65C5}" sibTransId="{435AD5B7-6652-42D5-B432-AEFA3155155C}"/>
    <dgm:cxn modelId="{E446516E-9B0F-44BB-9D4F-932308636227}" srcId="{A87DD59F-00EF-47EE-9513-871172C3F9F7}" destId="{DF10D87D-C386-4DD2-AE01-00E5BCB37C06}" srcOrd="0" destOrd="0" parTransId="{629E20B7-1600-4E00-9514-1F111A0A295B}" sibTransId="{538F854B-A8C9-4574-9F66-D84ABAC1EBB5}"/>
    <dgm:cxn modelId="{ADACB975-683A-4720-9797-011521DC8ECD}" type="presOf" srcId="{A87DD59F-00EF-47EE-9513-871172C3F9F7}" destId="{A04C50C8-148E-4655-BA46-37109F49F16A}" srcOrd="0" destOrd="0" presId="urn:microsoft.com/office/officeart/2016/7/layout/VerticalDownArrowProcess"/>
    <dgm:cxn modelId="{EF27D479-3E1A-4F41-9EE5-E9E76066081F}" type="presOf" srcId="{64DFB033-E3AE-4AA4-BCBE-CA8A9AE9E8CF}" destId="{3510FAD7-1B3E-4B7B-8D77-2BF2515E1273}" srcOrd="0" destOrd="1" presId="urn:microsoft.com/office/officeart/2016/7/layout/VerticalDownArrowProcess"/>
    <dgm:cxn modelId="{132163E0-01DD-4ABC-B37F-06009A246671}" srcId="{64DF83AC-6FD4-4A25-8000-5340F25E3B8A}" destId="{64DFB033-E3AE-4AA4-BCBE-CA8A9AE9E8CF}" srcOrd="1" destOrd="0" parTransId="{14F9EC76-1D61-45DA-BA01-FF67BF1BDD93}" sibTransId="{DFA831D5-FA33-4520-AC4F-2FF01F1A1B4C}"/>
    <dgm:cxn modelId="{175DA2EC-E620-4264-9584-AA093C082C71}" type="presOf" srcId="{0CDA6F93-F9FF-46DF-AA83-A5065B04DA4E}" destId="{7D9CD731-DEC7-4022-AD71-0ED91C19633B}" srcOrd="0" destOrd="0" presId="urn:microsoft.com/office/officeart/2016/7/layout/VerticalDownArrowProcess"/>
    <dgm:cxn modelId="{9D0BE3F4-4A8C-43A7-BCF9-B688E8C5522F}" type="presOf" srcId="{617422AD-DE28-42E4-9DE0-D20F78021E57}" destId="{3510FAD7-1B3E-4B7B-8D77-2BF2515E1273}" srcOrd="0" destOrd="0" presId="urn:microsoft.com/office/officeart/2016/7/layout/VerticalDownArrowProcess"/>
    <dgm:cxn modelId="{D9FE7EF7-F503-4F6D-B811-2F8DF6AE5209}" type="presOf" srcId="{64DF83AC-6FD4-4A25-8000-5340F25E3B8A}" destId="{C3FA6925-C0FD-4E9C-8FAF-2214607B1C71}" srcOrd="0" destOrd="0" presId="urn:microsoft.com/office/officeart/2016/7/layout/VerticalDownArrowProcess"/>
    <dgm:cxn modelId="{5877989C-B992-4317-AE83-9C77B2FCE485}" type="presParOf" srcId="{7D9CD731-DEC7-4022-AD71-0ED91C19633B}" destId="{2970ECFB-7154-4614-A276-52BF1DC99AB6}" srcOrd="0" destOrd="0" presId="urn:microsoft.com/office/officeart/2016/7/layout/VerticalDownArrowProcess"/>
    <dgm:cxn modelId="{2A4189E7-B6B9-49B6-84A8-81734DAC80B6}" type="presParOf" srcId="{2970ECFB-7154-4614-A276-52BF1DC99AB6}" destId="{C3FA6925-C0FD-4E9C-8FAF-2214607B1C71}" srcOrd="0" destOrd="0" presId="urn:microsoft.com/office/officeart/2016/7/layout/VerticalDownArrowProcess"/>
    <dgm:cxn modelId="{FC52F8CF-E886-4139-A572-1418576F1D03}" type="presParOf" srcId="{2970ECFB-7154-4614-A276-52BF1DC99AB6}" destId="{3510FAD7-1B3E-4B7B-8D77-2BF2515E1273}" srcOrd="1" destOrd="0" presId="urn:microsoft.com/office/officeart/2016/7/layout/VerticalDownArrowProcess"/>
    <dgm:cxn modelId="{67A3E7C7-206D-4B47-BD90-8D42FC4AC4C8}" type="presParOf" srcId="{7D9CD731-DEC7-4022-AD71-0ED91C19633B}" destId="{5DA307BC-B6DD-4AE9-8F0C-A460E5CD546B}" srcOrd="1" destOrd="0" presId="urn:microsoft.com/office/officeart/2016/7/layout/VerticalDownArrowProcess"/>
    <dgm:cxn modelId="{023399B6-EE83-4EDB-86A7-B5D580A79B25}" type="presParOf" srcId="{7D9CD731-DEC7-4022-AD71-0ED91C19633B}" destId="{D989B97B-46BE-4D57-BA48-03874374CD81}" srcOrd="2" destOrd="0" presId="urn:microsoft.com/office/officeart/2016/7/layout/VerticalDownArrowProcess"/>
    <dgm:cxn modelId="{EBBF3661-1AAD-4AF5-95B9-1091A3D99E9A}" type="presParOf" srcId="{D989B97B-46BE-4D57-BA48-03874374CD81}" destId="{A04C50C8-148E-4655-BA46-37109F49F16A}" srcOrd="0" destOrd="0" presId="urn:microsoft.com/office/officeart/2016/7/layout/VerticalDownArrowProcess"/>
    <dgm:cxn modelId="{5B830ADC-1C1E-46F8-907B-7C7FB6634F4E}" type="presParOf" srcId="{D989B97B-46BE-4D57-BA48-03874374CD81}" destId="{B597B5E1-B518-4A92-9A99-92402E9F63E1}" srcOrd="1" destOrd="0" presId="urn:microsoft.com/office/officeart/2016/7/layout/VerticalDownArrowProcess"/>
    <dgm:cxn modelId="{DAE95D83-B254-4A9A-B9B6-63EEA7814322}" type="presParOf" srcId="{D989B97B-46BE-4D57-BA48-03874374CD81}" destId="{789804C4-DB23-44ED-ADAB-E83FFE233A43}"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EB27BB-D0A4-427D-9F56-CDF109A5A24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AR"/>
        </a:p>
      </dgm:t>
    </dgm:pt>
    <dgm:pt modelId="{8F14BEED-25BB-418F-BFFA-9152BA01139E}">
      <dgm:prSet phldrT="[Texto]"/>
      <dgm:spPr/>
      <dgm:t>
        <a:bodyPr/>
        <a:lstStyle/>
        <a:p>
          <a:r>
            <a:rPr lang="es-AR" dirty="0" err="1"/>
            <a:t>Pthread_create</a:t>
          </a:r>
          <a:endParaRPr lang="es-AR" dirty="0"/>
        </a:p>
      </dgm:t>
    </dgm:pt>
    <dgm:pt modelId="{1CADBA45-8280-41F7-AE7C-73450B9940EE}" type="parTrans" cxnId="{ABE342D9-8317-41F3-81D1-BD286EA8AD9A}">
      <dgm:prSet/>
      <dgm:spPr/>
      <dgm:t>
        <a:bodyPr/>
        <a:lstStyle/>
        <a:p>
          <a:endParaRPr lang="es-AR"/>
        </a:p>
      </dgm:t>
    </dgm:pt>
    <dgm:pt modelId="{1C9C9914-3C3C-477C-AF15-FF1277F47E66}" type="sibTrans" cxnId="{ABE342D9-8317-41F3-81D1-BD286EA8AD9A}">
      <dgm:prSet/>
      <dgm:spPr/>
      <dgm:t>
        <a:bodyPr/>
        <a:lstStyle/>
        <a:p>
          <a:endParaRPr lang="es-AR"/>
        </a:p>
      </dgm:t>
    </dgm:pt>
    <dgm:pt modelId="{AD259928-7CE4-4D24-8019-4FFB1761157E}">
      <dgm:prSet phldrT="[Texto]"/>
      <dgm:spPr/>
      <dgm:t>
        <a:bodyPr/>
        <a:lstStyle/>
        <a:p>
          <a:r>
            <a:rPr lang="es-AR" dirty="0"/>
            <a:t>Crea el hilo, retorna el identificador como una función.</a:t>
          </a:r>
        </a:p>
      </dgm:t>
    </dgm:pt>
    <dgm:pt modelId="{A96E8A60-40AF-44E1-A12D-1B640FC8B7B3}" type="parTrans" cxnId="{EC10A6CE-5CC5-403C-A619-750D8D7A259B}">
      <dgm:prSet/>
      <dgm:spPr/>
      <dgm:t>
        <a:bodyPr/>
        <a:lstStyle/>
        <a:p>
          <a:endParaRPr lang="es-AR"/>
        </a:p>
      </dgm:t>
    </dgm:pt>
    <dgm:pt modelId="{AEFDD653-021A-4988-AA8E-0EDEAA74B586}" type="sibTrans" cxnId="{EC10A6CE-5CC5-403C-A619-750D8D7A259B}">
      <dgm:prSet/>
      <dgm:spPr/>
      <dgm:t>
        <a:bodyPr/>
        <a:lstStyle/>
        <a:p>
          <a:endParaRPr lang="es-AR"/>
        </a:p>
      </dgm:t>
    </dgm:pt>
    <dgm:pt modelId="{EEEBB27A-DB93-40D6-BF29-7605D13749DF}">
      <dgm:prSet phldrT="[Texto]"/>
      <dgm:spPr/>
      <dgm:t>
        <a:bodyPr/>
        <a:lstStyle/>
        <a:p>
          <a:r>
            <a:rPr lang="es-AR" dirty="0" err="1"/>
            <a:t>Pthread_exit</a:t>
          </a:r>
          <a:endParaRPr lang="es-AR" dirty="0"/>
        </a:p>
      </dgm:t>
    </dgm:pt>
    <dgm:pt modelId="{01317E1D-5335-44FC-9192-0DEB552E51FE}" type="parTrans" cxnId="{D263B4F8-D266-47BE-9D5C-FAE6B1E0D26E}">
      <dgm:prSet/>
      <dgm:spPr/>
      <dgm:t>
        <a:bodyPr/>
        <a:lstStyle/>
        <a:p>
          <a:endParaRPr lang="es-AR"/>
        </a:p>
      </dgm:t>
    </dgm:pt>
    <dgm:pt modelId="{9DC37A4F-2310-4B9A-A537-B345B2774DC7}" type="sibTrans" cxnId="{D263B4F8-D266-47BE-9D5C-FAE6B1E0D26E}">
      <dgm:prSet/>
      <dgm:spPr/>
      <dgm:t>
        <a:bodyPr/>
        <a:lstStyle/>
        <a:p>
          <a:endParaRPr lang="es-AR"/>
        </a:p>
      </dgm:t>
    </dgm:pt>
    <dgm:pt modelId="{40753A58-7448-4BE4-A2C1-3C8794894C19}">
      <dgm:prSet phldrT="[Texto]" custT="1"/>
      <dgm:spPr/>
      <dgm:t>
        <a:bodyPr/>
        <a:lstStyle/>
        <a:p>
          <a:r>
            <a:rPr lang="es-AR" sz="2400" dirty="0"/>
            <a:t>Cuando termina su tarea, puede terminarlo.</a:t>
          </a:r>
        </a:p>
      </dgm:t>
    </dgm:pt>
    <dgm:pt modelId="{B839EE0A-E65F-41E6-8E36-FBAB63D5CA5F}" type="parTrans" cxnId="{CADAB62A-681F-49F6-B018-BA58FBD627DE}">
      <dgm:prSet/>
      <dgm:spPr/>
      <dgm:t>
        <a:bodyPr/>
        <a:lstStyle/>
        <a:p>
          <a:endParaRPr lang="es-AR"/>
        </a:p>
      </dgm:t>
    </dgm:pt>
    <dgm:pt modelId="{075D10AB-22EE-4BE4-B70C-A290CFCCA49A}" type="sibTrans" cxnId="{CADAB62A-681F-49F6-B018-BA58FBD627DE}">
      <dgm:prSet/>
      <dgm:spPr/>
      <dgm:t>
        <a:bodyPr/>
        <a:lstStyle/>
        <a:p>
          <a:endParaRPr lang="es-AR"/>
        </a:p>
      </dgm:t>
    </dgm:pt>
    <dgm:pt modelId="{C6BEA843-C169-4ED4-A21A-871B8E076DB8}">
      <dgm:prSet phldrT="[Texto]"/>
      <dgm:spPr/>
      <dgm:t>
        <a:bodyPr/>
        <a:lstStyle/>
        <a:p>
          <a:r>
            <a:rPr lang="es-AR" dirty="0" err="1"/>
            <a:t>Pthread_yield</a:t>
          </a:r>
          <a:endParaRPr lang="es-AR" dirty="0"/>
        </a:p>
      </dgm:t>
    </dgm:pt>
    <dgm:pt modelId="{363275D2-379E-4599-B7B1-E5D9BC8E7448}" type="parTrans" cxnId="{A7C9098D-5689-4962-9D14-00A99F0E150F}">
      <dgm:prSet/>
      <dgm:spPr/>
      <dgm:t>
        <a:bodyPr/>
        <a:lstStyle/>
        <a:p>
          <a:endParaRPr lang="es-AR"/>
        </a:p>
      </dgm:t>
    </dgm:pt>
    <dgm:pt modelId="{8853110B-E1D7-4F9F-AB75-D6272E41D20F}" type="sibTrans" cxnId="{A7C9098D-5689-4962-9D14-00A99F0E150F}">
      <dgm:prSet/>
      <dgm:spPr/>
      <dgm:t>
        <a:bodyPr/>
        <a:lstStyle/>
        <a:p>
          <a:endParaRPr lang="es-AR"/>
        </a:p>
      </dgm:t>
    </dgm:pt>
    <dgm:pt modelId="{3C32D4E0-DA0F-447A-A96D-AFAB0F843686}">
      <dgm:prSet phldrT="[Texto]" custT="1"/>
      <dgm:spPr/>
      <dgm:t>
        <a:bodyPr/>
        <a:lstStyle/>
        <a:p>
          <a:r>
            <a:rPr lang="es-AR" sz="2000" dirty="0"/>
            <a:t>Si un hilo no he finalizado lógicamente, pero ha estado en ejecución durante mucho tiempo puede ceder su tiempo de ejecución del CPU. </a:t>
          </a:r>
        </a:p>
      </dgm:t>
    </dgm:pt>
    <dgm:pt modelId="{F55EFBE4-CBDD-43D0-8F3A-611C45FA37C4}" type="parTrans" cxnId="{0EF732F0-C116-4B3F-AE25-3C2B871F4A12}">
      <dgm:prSet/>
      <dgm:spPr/>
      <dgm:t>
        <a:bodyPr/>
        <a:lstStyle/>
        <a:p>
          <a:endParaRPr lang="es-AR"/>
        </a:p>
      </dgm:t>
    </dgm:pt>
    <dgm:pt modelId="{DDC0BDED-9EFF-4C56-847A-A322C876924F}" type="sibTrans" cxnId="{0EF732F0-C116-4B3F-AE25-3C2B871F4A12}">
      <dgm:prSet/>
      <dgm:spPr/>
      <dgm:t>
        <a:bodyPr/>
        <a:lstStyle/>
        <a:p>
          <a:endParaRPr lang="es-AR"/>
        </a:p>
      </dgm:t>
    </dgm:pt>
    <dgm:pt modelId="{8F4F77D8-8207-41CF-A206-0184E15B21FD}">
      <dgm:prSet phldrT="[Texto]"/>
      <dgm:spPr/>
      <dgm:t>
        <a:bodyPr/>
        <a:lstStyle/>
        <a:p>
          <a:r>
            <a:rPr lang="es-AR" dirty="0"/>
            <a:t> Es similar a la función </a:t>
          </a:r>
          <a:r>
            <a:rPr lang="es-AR" dirty="0" err="1"/>
            <a:t>fork</a:t>
          </a:r>
          <a:r>
            <a:rPr lang="es-AR" dirty="0"/>
            <a:t>(), con el identificador del hilo siendo similar al PID</a:t>
          </a:r>
        </a:p>
      </dgm:t>
    </dgm:pt>
    <dgm:pt modelId="{94435830-531D-40D2-B07B-6D2FF625E2D9}" type="parTrans" cxnId="{30DCE487-47B5-41F3-97D5-66C803DAF849}">
      <dgm:prSet/>
      <dgm:spPr/>
      <dgm:t>
        <a:bodyPr/>
        <a:lstStyle/>
        <a:p>
          <a:endParaRPr lang="es-AR"/>
        </a:p>
      </dgm:t>
    </dgm:pt>
    <dgm:pt modelId="{A63041CB-FEF1-4ACA-BF65-BA168FB23296}" type="sibTrans" cxnId="{30DCE487-47B5-41F3-97D5-66C803DAF849}">
      <dgm:prSet/>
      <dgm:spPr/>
      <dgm:t>
        <a:bodyPr/>
        <a:lstStyle/>
        <a:p>
          <a:endParaRPr lang="es-AR"/>
        </a:p>
      </dgm:t>
    </dgm:pt>
    <dgm:pt modelId="{D06E5996-0CFD-4E10-BFAA-E1F284AAF3AE}">
      <dgm:prSet phldrT="[Texto]" custT="1"/>
      <dgm:spPr/>
      <dgm:t>
        <a:bodyPr/>
        <a:lstStyle/>
        <a:p>
          <a:r>
            <a:rPr lang="es-AR" sz="2400" dirty="0"/>
            <a:t>Detiene el hilo y libera la memoria</a:t>
          </a:r>
        </a:p>
      </dgm:t>
    </dgm:pt>
    <dgm:pt modelId="{91C11677-5CED-4B09-AC5C-DD91B43B32B7}" type="parTrans" cxnId="{6D8879ED-A254-47D0-8928-7D86CD82419B}">
      <dgm:prSet/>
      <dgm:spPr/>
      <dgm:t>
        <a:bodyPr/>
        <a:lstStyle/>
        <a:p>
          <a:endParaRPr lang="es-AR"/>
        </a:p>
      </dgm:t>
    </dgm:pt>
    <dgm:pt modelId="{0423B8B9-478A-44BB-8987-8B751518292E}" type="sibTrans" cxnId="{6D8879ED-A254-47D0-8928-7D86CD82419B}">
      <dgm:prSet/>
      <dgm:spPr/>
      <dgm:t>
        <a:bodyPr/>
        <a:lstStyle/>
        <a:p>
          <a:endParaRPr lang="es-AR"/>
        </a:p>
      </dgm:t>
    </dgm:pt>
    <dgm:pt modelId="{7F5C8C4D-5215-4BDE-824E-0E290E63C551}">
      <dgm:prSet phldrT="[Texto]" custT="1"/>
      <dgm:spPr/>
      <dgm:t>
        <a:bodyPr/>
        <a:lstStyle/>
        <a:p>
          <a:r>
            <a:rPr lang="es-AR" sz="2000" dirty="0"/>
            <a:t>Es tarea del programador</a:t>
          </a:r>
        </a:p>
      </dgm:t>
    </dgm:pt>
    <dgm:pt modelId="{17DECE74-530C-4C89-99CE-F9F60192F3BC}" type="parTrans" cxnId="{AC221500-29B0-4503-A8FA-F01792BC015F}">
      <dgm:prSet/>
      <dgm:spPr/>
      <dgm:t>
        <a:bodyPr/>
        <a:lstStyle/>
        <a:p>
          <a:endParaRPr lang="es-AR"/>
        </a:p>
      </dgm:t>
    </dgm:pt>
    <dgm:pt modelId="{83205279-D620-4D17-AAE4-B7450B278AAC}" type="sibTrans" cxnId="{AC221500-29B0-4503-A8FA-F01792BC015F}">
      <dgm:prSet/>
      <dgm:spPr/>
      <dgm:t>
        <a:bodyPr/>
        <a:lstStyle/>
        <a:p>
          <a:endParaRPr lang="es-AR"/>
        </a:p>
      </dgm:t>
    </dgm:pt>
    <dgm:pt modelId="{79E96368-7266-47B8-BB47-FCA71F358DCB}" type="pres">
      <dgm:prSet presAssocID="{3DEB27BB-D0A4-427D-9F56-CDF109A5A240}" presName="Name0" presStyleCnt="0">
        <dgm:presLayoutVars>
          <dgm:dir/>
          <dgm:animLvl val="lvl"/>
          <dgm:resizeHandles val="exact"/>
        </dgm:presLayoutVars>
      </dgm:prSet>
      <dgm:spPr/>
    </dgm:pt>
    <dgm:pt modelId="{CFA13434-CBFE-4C2E-B8A9-A9CC8C9E45B1}" type="pres">
      <dgm:prSet presAssocID="{8F14BEED-25BB-418F-BFFA-9152BA01139E}" presName="linNode" presStyleCnt="0"/>
      <dgm:spPr/>
    </dgm:pt>
    <dgm:pt modelId="{62C3B869-C78A-4A1F-B089-DF23C3EA76A3}" type="pres">
      <dgm:prSet presAssocID="{8F14BEED-25BB-418F-BFFA-9152BA01139E}" presName="parentText" presStyleLbl="node1" presStyleIdx="0" presStyleCnt="3" custScaleX="54226">
        <dgm:presLayoutVars>
          <dgm:chMax val="1"/>
          <dgm:bulletEnabled val="1"/>
        </dgm:presLayoutVars>
      </dgm:prSet>
      <dgm:spPr/>
    </dgm:pt>
    <dgm:pt modelId="{799D66BE-E470-4BA5-8F3A-46753C55BF53}" type="pres">
      <dgm:prSet presAssocID="{8F14BEED-25BB-418F-BFFA-9152BA01139E}" presName="descendantText" presStyleLbl="alignAccFollowNode1" presStyleIdx="0" presStyleCnt="3" custScaleX="149051">
        <dgm:presLayoutVars>
          <dgm:bulletEnabled val="1"/>
        </dgm:presLayoutVars>
      </dgm:prSet>
      <dgm:spPr/>
    </dgm:pt>
    <dgm:pt modelId="{BDD9C87D-3BB8-4DC1-851D-6F2952E9BDC4}" type="pres">
      <dgm:prSet presAssocID="{1C9C9914-3C3C-477C-AF15-FF1277F47E66}" presName="sp" presStyleCnt="0"/>
      <dgm:spPr/>
    </dgm:pt>
    <dgm:pt modelId="{5D84A18B-F10B-4195-A489-CBAC1FBA4383}" type="pres">
      <dgm:prSet presAssocID="{EEEBB27A-DB93-40D6-BF29-7605D13749DF}" presName="linNode" presStyleCnt="0"/>
      <dgm:spPr/>
    </dgm:pt>
    <dgm:pt modelId="{3F897D41-4C23-4E90-8D08-47A6560F8EAB}" type="pres">
      <dgm:prSet presAssocID="{EEEBB27A-DB93-40D6-BF29-7605D13749DF}" presName="parentText" presStyleLbl="node1" presStyleIdx="1" presStyleCnt="3" custScaleX="54226">
        <dgm:presLayoutVars>
          <dgm:chMax val="1"/>
          <dgm:bulletEnabled val="1"/>
        </dgm:presLayoutVars>
      </dgm:prSet>
      <dgm:spPr/>
    </dgm:pt>
    <dgm:pt modelId="{A51E50F8-D07F-46E1-BC0F-C7C7FC6FF33A}" type="pres">
      <dgm:prSet presAssocID="{EEEBB27A-DB93-40D6-BF29-7605D13749DF}" presName="descendantText" presStyleLbl="alignAccFollowNode1" presStyleIdx="1" presStyleCnt="3" custScaleX="149051">
        <dgm:presLayoutVars>
          <dgm:bulletEnabled val="1"/>
        </dgm:presLayoutVars>
      </dgm:prSet>
      <dgm:spPr/>
    </dgm:pt>
    <dgm:pt modelId="{7DA1350C-1627-448E-BEDA-54B13A00A734}" type="pres">
      <dgm:prSet presAssocID="{9DC37A4F-2310-4B9A-A537-B345B2774DC7}" presName="sp" presStyleCnt="0"/>
      <dgm:spPr/>
    </dgm:pt>
    <dgm:pt modelId="{9008249C-B84C-4829-936F-1D910D1FC975}" type="pres">
      <dgm:prSet presAssocID="{C6BEA843-C169-4ED4-A21A-871B8E076DB8}" presName="linNode" presStyleCnt="0"/>
      <dgm:spPr/>
    </dgm:pt>
    <dgm:pt modelId="{0E07AB67-2B04-4827-82E4-B6D5347516A9}" type="pres">
      <dgm:prSet presAssocID="{C6BEA843-C169-4ED4-A21A-871B8E076DB8}" presName="parentText" presStyleLbl="node1" presStyleIdx="2" presStyleCnt="3" custScaleX="54226">
        <dgm:presLayoutVars>
          <dgm:chMax val="1"/>
          <dgm:bulletEnabled val="1"/>
        </dgm:presLayoutVars>
      </dgm:prSet>
      <dgm:spPr/>
    </dgm:pt>
    <dgm:pt modelId="{FC08C41C-BE33-4B33-BAEA-278329A57106}" type="pres">
      <dgm:prSet presAssocID="{C6BEA843-C169-4ED4-A21A-871B8E076DB8}" presName="descendantText" presStyleLbl="alignAccFollowNode1" presStyleIdx="2" presStyleCnt="3" custScaleX="149051">
        <dgm:presLayoutVars>
          <dgm:bulletEnabled val="1"/>
        </dgm:presLayoutVars>
      </dgm:prSet>
      <dgm:spPr/>
    </dgm:pt>
  </dgm:ptLst>
  <dgm:cxnLst>
    <dgm:cxn modelId="{AC221500-29B0-4503-A8FA-F01792BC015F}" srcId="{C6BEA843-C169-4ED4-A21A-871B8E076DB8}" destId="{7F5C8C4D-5215-4BDE-824E-0E290E63C551}" srcOrd="1" destOrd="0" parTransId="{17DECE74-530C-4C89-99CE-F9F60192F3BC}" sibTransId="{83205279-D620-4D17-AAE4-B7450B278AAC}"/>
    <dgm:cxn modelId="{D6385B25-7670-4A71-BB15-B646F0B25819}" type="presOf" srcId="{C6BEA843-C169-4ED4-A21A-871B8E076DB8}" destId="{0E07AB67-2B04-4827-82E4-B6D5347516A9}" srcOrd="0" destOrd="0" presId="urn:microsoft.com/office/officeart/2005/8/layout/vList5"/>
    <dgm:cxn modelId="{CADAB62A-681F-49F6-B018-BA58FBD627DE}" srcId="{EEEBB27A-DB93-40D6-BF29-7605D13749DF}" destId="{40753A58-7448-4BE4-A2C1-3C8794894C19}" srcOrd="0" destOrd="0" parTransId="{B839EE0A-E65F-41E6-8E36-FBAB63D5CA5F}" sibTransId="{075D10AB-22EE-4BE4-B70C-A290CFCCA49A}"/>
    <dgm:cxn modelId="{831A7539-5602-460D-B46D-E38F1B689B43}" type="presOf" srcId="{3C32D4E0-DA0F-447A-A96D-AFAB0F843686}" destId="{FC08C41C-BE33-4B33-BAEA-278329A57106}" srcOrd="0" destOrd="0" presId="urn:microsoft.com/office/officeart/2005/8/layout/vList5"/>
    <dgm:cxn modelId="{30DCE487-47B5-41F3-97D5-66C803DAF849}" srcId="{8F14BEED-25BB-418F-BFFA-9152BA01139E}" destId="{8F4F77D8-8207-41CF-A206-0184E15B21FD}" srcOrd="1" destOrd="0" parTransId="{94435830-531D-40D2-B07B-6D2FF625E2D9}" sibTransId="{A63041CB-FEF1-4ACA-BF65-BA168FB23296}"/>
    <dgm:cxn modelId="{A7C9098D-5689-4962-9D14-00A99F0E150F}" srcId="{3DEB27BB-D0A4-427D-9F56-CDF109A5A240}" destId="{C6BEA843-C169-4ED4-A21A-871B8E076DB8}" srcOrd="2" destOrd="0" parTransId="{363275D2-379E-4599-B7B1-E5D9BC8E7448}" sibTransId="{8853110B-E1D7-4F9F-AB75-D6272E41D20F}"/>
    <dgm:cxn modelId="{F989D0A0-C990-4C6A-B620-4BE4232A6A55}" type="presOf" srcId="{8F4F77D8-8207-41CF-A206-0184E15B21FD}" destId="{799D66BE-E470-4BA5-8F3A-46753C55BF53}" srcOrd="0" destOrd="1" presId="urn:microsoft.com/office/officeart/2005/8/layout/vList5"/>
    <dgm:cxn modelId="{C6DE9FAD-2EF7-475F-8E9B-AF897DD34F8B}" type="presOf" srcId="{D06E5996-0CFD-4E10-BFAA-E1F284AAF3AE}" destId="{A51E50F8-D07F-46E1-BC0F-C7C7FC6FF33A}" srcOrd="0" destOrd="1" presId="urn:microsoft.com/office/officeart/2005/8/layout/vList5"/>
    <dgm:cxn modelId="{186CDEAD-F55B-49F6-A85F-2F6EB3B3E786}" type="presOf" srcId="{40753A58-7448-4BE4-A2C1-3C8794894C19}" destId="{A51E50F8-D07F-46E1-BC0F-C7C7FC6FF33A}" srcOrd="0" destOrd="0" presId="urn:microsoft.com/office/officeart/2005/8/layout/vList5"/>
    <dgm:cxn modelId="{3F22A3C5-B7FC-4C6D-A801-00D425F2F7F9}" type="presOf" srcId="{3DEB27BB-D0A4-427D-9F56-CDF109A5A240}" destId="{79E96368-7266-47B8-BB47-FCA71F358DCB}" srcOrd="0" destOrd="0" presId="urn:microsoft.com/office/officeart/2005/8/layout/vList5"/>
    <dgm:cxn modelId="{EC10A6CE-5CC5-403C-A619-750D8D7A259B}" srcId="{8F14BEED-25BB-418F-BFFA-9152BA01139E}" destId="{AD259928-7CE4-4D24-8019-4FFB1761157E}" srcOrd="0" destOrd="0" parTransId="{A96E8A60-40AF-44E1-A12D-1B640FC8B7B3}" sibTransId="{AEFDD653-021A-4988-AA8E-0EDEAA74B586}"/>
    <dgm:cxn modelId="{600DAFD6-F616-4950-BE01-ACFB5286E5D3}" type="presOf" srcId="{7F5C8C4D-5215-4BDE-824E-0E290E63C551}" destId="{FC08C41C-BE33-4B33-BAEA-278329A57106}" srcOrd="0" destOrd="1" presId="urn:microsoft.com/office/officeart/2005/8/layout/vList5"/>
    <dgm:cxn modelId="{ABE342D9-8317-41F3-81D1-BD286EA8AD9A}" srcId="{3DEB27BB-D0A4-427D-9F56-CDF109A5A240}" destId="{8F14BEED-25BB-418F-BFFA-9152BA01139E}" srcOrd="0" destOrd="0" parTransId="{1CADBA45-8280-41F7-AE7C-73450B9940EE}" sibTransId="{1C9C9914-3C3C-477C-AF15-FF1277F47E66}"/>
    <dgm:cxn modelId="{709F49DF-1272-474E-B0C0-6FC82BDD18C3}" type="presOf" srcId="{8F14BEED-25BB-418F-BFFA-9152BA01139E}" destId="{62C3B869-C78A-4A1F-B089-DF23C3EA76A3}" srcOrd="0" destOrd="0" presId="urn:microsoft.com/office/officeart/2005/8/layout/vList5"/>
    <dgm:cxn modelId="{FD3A9FEB-1C07-4B78-88A3-AD908AE7ED4D}" type="presOf" srcId="{AD259928-7CE4-4D24-8019-4FFB1761157E}" destId="{799D66BE-E470-4BA5-8F3A-46753C55BF53}" srcOrd="0" destOrd="0" presId="urn:microsoft.com/office/officeart/2005/8/layout/vList5"/>
    <dgm:cxn modelId="{6D8879ED-A254-47D0-8928-7D86CD82419B}" srcId="{EEEBB27A-DB93-40D6-BF29-7605D13749DF}" destId="{D06E5996-0CFD-4E10-BFAA-E1F284AAF3AE}" srcOrd="1" destOrd="0" parTransId="{91C11677-5CED-4B09-AC5C-DD91B43B32B7}" sibTransId="{0423B8B9-478A-44BB-8987-8B751518292E}"/>
    <dgm:cxn modelId="{0EF732F0-C116-4B3F-AE25-3C2B871F4A12}" srcId="{C6BEA843-C169-4ED4-A21A-871B8E076DB8}" destId="{3C32D4E0-DA0F-447A-A96D-AFAB0F843686}" srcOrd="0" destOrd="0" parTransId="{F55EFBE4-CBDD-43D0-8F3A-611C45FA37C4}" sibTransId="{DDC0BDED-9EFF-4C56-847A-A322C876924F}"/>
    <dgm:cxn modelId="{D263B4F8-D266-47BE-9D5C-FAE6B1E0D26E}" srcId="{3DEB27BB-D0A4-427D-9F56-CDF109A5A240}" destId="{EEEBB27A-DB93-40D6-BF29-7605D13749DF}" srcOrd="1" destOrd="0" parTransId="{01317E1D-5335-44FC-9192-0DEB552E51FE}" sibTransId="{9DC37A4F-2310-4B9A-A537-B345B2774DC7}"/>
    <dgm:cxn modelId="{EF6783FA-F795-4953-B98D-7CEE7D3775F7}" type="presOf" srcId="{EEEBB27A-DB93-40D6-BF29-7605D13749DF}" destId="{3F897D41-4C23-4E90-8D08-47A6560F8EAB}" srcOrd="0" destOrd="0" presId="urn:microsoft.com/office/officeart/2005/8/layout/vList5"/>
    <dgm:cxn modelId="{F3B08436-8F1B-4DA3-9A87-BBB10C070CF2}" type="presParOf" srcId="{79E96368-7266-47B8-BB47-FCA71F358DCB}" destId="{CFA13434-CBFE-4C2E-B8A9-A9CC8C9E45B1}" srcOrd="0" destOrd="0" presId="urn:microsoft.com/office/officeart/2005/8/layout/vList5"/>
    <dgm:cxn modelId="{87E2F961-826A-44E3-8593-BDE20B8B8DD0}" type="presParOf" srcId="{CFA13434-CBFE-4C2E-B8A9-A9CC8C9E45B1}" destId="{62C3B869-C78A-4A1F-B089-DF23C3EA76A3}" srcOrd="0" destOrd="0" presId="urn:microsoft.com/office/officeart/2005/8/layout/vList5"/>
    <dgm:cxn modelId="{70F25AE5-3A41-4051-9603-333A682F2CBF}" type="presParOf" srcId="{CFA13434-CBFE-4C2E-B8A9-A9CC8C9E45B1}" destId="{799D66BE-E470-4BA5-8F3A-46753C55BF53}" srcOrd="1" destOrd="0" presId="urn:microsoft.com/office/officeart/2005/8/layout/vList5"/>
    <dgm:cxn modelId="{E4AC25C9-1D89-4327-AD4C-70520663A84C}" type="presParOf" srcId="{79E96368-7266-47B8-BB47-FCA71F358DCB}" destId="{BDD9C87D-3BB8-4DC1-851D-6F2952E9BDC4}" srcOrd="1" destOrd="0" presId="urn:microsoft.com/office/officeart/2005/8/layout/vList5"/>
    <dgm:cxn modelId="{3DA7C855-A518-4F20-B750-37F2FBC99868}" type="presParOf" srcId="{79E96368-7266-47B8-BB47-FCA71F358DCB}" destId="{5D84A18B-F10B-4195-A489-CBAC1FBA4383}" srcOrd="2" destOrd="0" presId="urn:microsoft.com/office/officeart/2005/8/layout/vList5"/>
    <dgm:cxn modelId="{7C9D2CAF-064D-4CA3-999E-A6E50A1C1EFF}" type="presParOf" srcId="{5D84A18B-F10B-4195-A489-CBAC1FBA4383}" destId="{3F897D41-4C23-4E90-8D08-47A6560F8EAB}" srcOrd="0" destOrd="0" presId="urn:microsoft.com/office/officeart/2005/8/layout/vList5"/>
    <dgm:cxn modelId="{4442ADD1-6987-453A-B7C0-3C122437E68B}" type="presParOf" srcId="{5D84A18B-F10B-4195-A489-CBAC1FBA4383}" destId="{A51E50F8-D07F-46E1-BC0F-C7C7FC6FF33A}" srcOrd="1" destOrd="0" presId="urn:microsoft.com/office/officeart/2005/8/layout/vList5"/>
    <dgm:cxn modelId="{548B0F09-07A1-4526-9B8F-4D3951E21C5D}" type="presParOf" srcId="{79E96368-7266-47B8-BB47-FCA71F358DCB}" destId="{7DA1350C-1627-448E-BEDA-54B13A00A734}" srcOrd="3" destOrd="0" presId="urn:microsoft.com/office/officeart/2005/8/layout/vList5"/>
    <dgm:cxn modelId="{B363ECC8-B545-4CB0-8383-5B964EFFDD8B}" type="presParOf" srcId="{79E96368-7266-47B8-BB47-FCA71F358DCB}" destId="{9008249C-B84C-4829-936F-1D910D1FC975}" srcOrd="4" destOrd="0" presId="urn:microsoft.com/office/officeart/2005/8/layout/vList5"/>
    <dgm:cxn modelId="{1147FF59-3775-422D-91A1-56546287383C}" type="presParOf" srcId="{9008249C-B84C-4829-936F-1D910D1FC975}" destId="{0E07AB67-2B04-4827-82E4-B6D5347516A9}" srcOrd="0" destOrd="0" presId="urn:microsoft.com/office/officeart/2005/8/layout/vList5"/>
    <dgm:cxn modelId="{4C90A25E-F02C-429F-BF4C-2FCB519B4F26}" type="presParOf" srcId="{9008249C-B84C-4829-936F-1D910D1FC975}" destId="{FC08C41C-BE33-4B33-BAEA-278329A5710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77675B-EEA8-40E2-B631-49FAEE934AAC}" type="doc">
      <dgm:prSet loTypeId="urn:microsoft.com/office/officeart/2005/8/layout/vProcess5" loCatId="process" qsTypeId="urn:microsoft.com/office/officeart/2005/8/quickstyle/simple1" qsCatId="simple" csTypeId="urn:microsoft.com/office/officeart/2005/8/colors/accent0_1" csCatId="mainScheme"/>
      <dgm:spPr/>
      <dgm:t>
        <a:bodyPr/>
        <a:lstStyle/>
        <a:p>
          <a:endParaRPr lang="en-US"/>
        </a:p>
      </dgm:t>
    </dgm:pt>
    <dgm:pt modelId="{910451E4-C250-44A2-B9D4-225C8064254A}">
      <dgm:prSet/>
      <dgm:spPr/>
      <dgm:t>
        <a:bodyPr/>
        <a:lstStyle/>
        <a:p>
          <a:r>
            <a:rPr lang="es-AR"/>
            <a:t>Para evitar que un hilo bloquee la ejecución total del sistema, puede requiere modificar el código fuente del sistema operativo</a:t>
          </a:r>
          <a:endParaRPr lang="en-US"/>
        </a:p>
      </dgm:t>
    </dgm:pt>
    <dgm:pt modelId="{39B5B7D2-4998-447E-8D4B-9ACFF9082566}" type="parTrans" cxnId="{EA09EB5E-5ACD-44EF-8ECB-5994295FFDC7}">
      <dgm:prSet/>
      <dgm:spPr/>
      <dgm:t>
        <a:bodyPr/>
        <a:lstStyle/>
        <a:p>
          <a:endParaRPr lang="en-US"/>
        </a:p>
      </dgm:t>
    </dgm:pt>
    <dgm:pt modelId="{7F45F0EB-F4B7-4E30-8902-007FA37E22B6}" type="sibTrans" cxnId="{EA09EB5E-5ACD-44EF-8ECB-5994295FFDC7}">
      <dgm:prSet/>
      <dgm:spPr/>
      <dgm:t>
        <a:bodyPr/>
        <a:lstStyle/>
        <a:p>
          <a:endParaRPr lang="en-US"/>
        </a:p>
      </dgm:t>
    </dgm:pt>
    <dgm:pt modelId="{AFD2764E-0818-407F-803A-CE264983623A}">
      <dgm:prSet/>
      <dgm:spPr/>
      <dgm:t>
        <a:bodyPr/>
        <a:lstStyle/>
        <a:p>
          <a:r>
            <a:rPr lang="es-AR" dirty="0"/>
            <a:t>Si el hilo no cede la CPU, ningún proceso va a poder ejecutarse, por lo que se debe tener cuidado con el planificador</a:t>
          </a:r>
          <a:endParaRPr lang="en-US" dirty="0"/>
        </a:p>
      </dgm:t>
    </dgm:pt>
    <dgm:pt modelId="{D40AA27C-7A7C-47C2-B603-1321F4DFEEA8}" type="parTrans" cxnId="{F9ECA281-5E44-49F3-B46E-8148716CCB49}">
      <dgm:prSet/>
      <dgm:spPr/>
      <dgm:t>
        <a:bodyPr/>
        <a:lstStyle/>
        <a:p>
          <a:endParaRPr lang="en-US"/>
        </a:p>
      </dgm:t>
    </dgm:pt>
    <dgm:pt modelId="{66E8EE07-47FB-45ED-895A-7A339E879A16}" type="sibTrans" cxnId="{F9ECA281-5E44-49F3-B46E-8148716CCB49}">
      <dgm:prSet/>
      <dgm:spPr/>
      <dgm:t>
        <a:bodyPr/>
        <a:lstStyle/>
        <a:p>
          <a:endParaRPr lang="en-US"/>
        </a:p>
      </dgm:t>
    </dgm:pt>
    <dgm:pt modelId="{10CEDE80-DEB9-4B2F-8C4F-57BAF25197B8}">
      <dgm:prSet/>
      <dgm:spPr/>
      <dgm:t>
        <a:bodyPr/>
        <a:lstStyle/>
        <a:p>
          <a:r>
            <a:rPr lang="es-AR"/>
            <a:t>Debido a su uso en aplicaciones como un servidor Web multihilo que realizan constantemente llamadas a sistema. Para las aplicaciones que raramente se bloquean se elimina la necesidad de hilos</a:t>
          </a:r>
          <a:endParaRPr lang="en-US"/>
        </a:p>
      </dgm:t>
    </dgm:pt>
    <dgm:pt modelId="{31004769-8CF8-4640-ABD5-7CC4B0847091}" type="parTrans" cxnId="{8D13803B-4011-4656-97F3-F537098D9604}">
      <dgm:prSet/>
      <dgm:spPr/>
      <dgm:t>
        <a:bodyPr/>
        <a:lstStyle/>
        <a:p>
          <a:endParaRPr lang="en-US"/>
        </a:p>
      </dgm:t>
    </dgm:pt>
    <dgm:pt modelId="{48AC52C9-B958-455B-91F9-D9C1FE161199}" type="sibTrans" cxnId="{8D13803B-4011-4656-97F3-F537098D9604}">
      <dgm:prSet/>
      <dgm:spPr/>
      <dgm:t>
        <a:bodyPr/>
        <a:lstStyle/>
        <a:p>
          <a:endParaRPr lang="en-US"/>
        </a:p>
      </dgm:t>
    </dgm:pt>
    <dgm:pt modelId="{00AAF76A-C1C8-4924-ABBD-8BE579C806EC}" type="pres">
      <dgm:prSet presAssocID="{0B77675B-EEA8-40E2-B631-49FAEE934AAC}" presName="outerComposite" presStyleCnt="0">
        <dgm:presLayoutVars>
          <dgm:chMax val="5"/>
          <dgm:dir/>
          <dgm:resizeHandles val="exact"/>
        </dgm:presLayoutVars>
      </dgm:prSet>
      <dgm:spPr/>
    </dgm:pt>
    <dgm:pt modelId="{AECAEFD5-389D-4B75-92F3-72A0F9B0040E}" type="pres">
      <dgm:prSet presAssocID="{0B77675B-EEA8-40E2-B631-49FAEE934AAC}" presName="dummyMaxCanvas" presStyleCnt="0">
        <dgm:presLayoutVars/>
      </dgm:prSet>
      <dgm:spPr/>
    </dgm:pt>
    <dgm:pt modelId="{796BDFB2-FD0C-4EF0-8079-FC6A08AC51FC}" type="pres">
      <dgm:prSet presAssocID="{0B77675B-EEA8-40E2-B631-49FAEE934AAC}" presName="ThreeNodes_1" presStyleLbl="node1" presStyleIdx="0" presStyleCnt="3">
        <dgm:presLayoutVars>
          <dgm:bulletEnabled val="1"/>
        </dgm:presLayoutVars>
      </dgm:prSet>
      <dgm:spPr/>
    </dgm:pt>
    <dgm:pt modelId="{D38AF9A1-F8C5-4659-8439-AD2728540A77}" type="pres">
      <dgm:prSet presAssocID="{0B77675B-EEA8-40E2-B631-49FAEE934AAC}" presName="ThreeNodes_2" presStyleLbl="node1" presStyleIdx="1" presStyleCnt="3">
        <dgm:presLayoutVars>
          <dgm:bulletEnabled val="1"/>
        </dgm:presLayoutVars>
      </dgm:prSet>
      <dgm:spPr/>
    </dgm:pt>
    <dgm:pt modelId="{8000A39F-9807-44D8-8693-D63A6479EC8C}" type="pres">
      <dgm:prSet presAssocID="{0B77675B-EEA8-40E2-B631-49FAEE934AAC}" presName="ThreeNodes_3" presStyleLbl="node1" presStyleIdx="2" presStyleCnt="3">
        <dgm:presLayoutVars>
          <dgm:bulletEnabled val="1"/>
        </dgm:presLayoutVars>
      </dgm:prSet>
      <dgm:spPr/>
    </dgm:pt>
    <dgm:pt modelId="{A65ECB60-1FA1-4874-9106-675B24AD53DF}" type="pres">
      <dgm:prSet presAssocID="{0B77675B-EEA8-40E2-B631-49FAEE934AAC}" presName="ThreeConn_1-2" presStyleLbl="fgAccFollowNode1" presStyleIdx="0" presStyleCnt="2">
        <dgm:presLayoutVars>
          <dgm:bulletEnabled val="1"/>
        </dgm:presLayoutVars>
      </dgm:prSet>
      <dgm:spPr/>
    </dgm:pt>
    <dgm:pt modelId="{44B8DCF5-E897-4E1D-AB0F-42043DEB3343}" type="pres">
      <dgm:prSet presAssocID="{0B77675B-EEA8-40E2-B631-49FAEE934AAC}" presName="ThreeConn_2-3" presStyleLbl="fgAccFollowNode1" presStyleIdx="1" presStyleCnt="2">
        <dgm:presLayoutVars>
          <dgm:bulletEnabled val="1"/>
        </dgm:presLayoutVars>
      </dgm:prSet>
      <dgm:spPr/>
    </dgm:pt>
    <dgm:pt modelId="{BF39ABB6-3E5D-43C1-A8B4-CC52D0FEF5AE}" type="pres">
      <dgm:prSet presAssocID="{0B77675B-EEA8-40E2-B631-49FAEE934AAC}" presName="ThreeNodes_1_text" presStyleLbl="node1" presStyleIdx="2" presStyleCnt="3">
        <dgm:presLayoutVars>
          <dgm:bulletEnabled val="1"/>
        </dgm:presLayoutVars>
      </dgm:prSet>
      <dgm:spPr/>
    </dgm:pt>
    <dgm:pt modelId="{D26A0CEB-268A-4B27-BC95-89635319F22D}" type="pres">
      <dgm:prSet presAssocID="{0B77675B-EEA8-40E2-B631-49FAEE934AAC}" presName="ThreeNodes_2_text" presStyleLbl="node1" presStyleIdx="2" presStyleCnt="3">
        <dgm:presLayoutVars>
          <dgm:bulletEnabled val="1"/>
        </dgm:presLayoutVars>
      </dgm:prSet>
      <dgm:spPr/>
    </dgm:pt>
    <dgm:pt modelId="{45E694F9-1851-4EAD-9D93-3139DA734170}" type="pres">
      <dgm:prSet presAssocID="{0B77675B-EEA8-40E2-B631-49FAEE934AAC}" presName="ThreeNodes_3_text" presStyleLbl="node1" presStyleIdx="2" presStyleCnt="3">
        <dgm:presLayoutVars>
          <dgm:bulletEnabled val="1"/>
        </dgm:presLayoutVars>
      </dgm:prSet>
      <dgm:spPr/>
    </dgm:pt>
  </dgm:ptLst>
  <dgm:cxnLst>
    <dgm:cxn modelId="{95BDAC03-B0D3-41CC-BCB4-03513C3DDBBD}" type="presOf" srcId="{66E8EE07-47FB-45ED-895A-7A339E879A16}" destId="{44B8DCF5-E897-4E1D-AB0F-42043DEB3343}" srcOrd="0" destOrd="0" presId="urn:microsoft.com/office/officeart/2005/8/layout/vProcess5"/>
    <dgm:cxn modelId="{6F0EE125-1B0D-4D33-B89D-900BA8AD274A}" type="presOf" srcId="{10CEDE80-DEB9-4B2F-8C4F-57BAF25197B8}" destId="{45E694F9-1851-4EAD-9D93-3139DA734170}" srcOrd="1" destOrd="0" presId="urn:microsoft.com/office/officeart/2005/8/layout/vProcess5"/>
    <dgm:cxn modelId="{91591C27-3323-43FC-85C4-9A66AD1EDABC}" type="presOf" srcId="{10CEDE80-DEB9-4B2F-8C4F-57BAF25197B8}" destId="{8000A39F-9807-44D8-8693-D63A6479EC8C}" srcOrd="0" destOrd="0" presId="urn:microsoft.com/office/officeart/2005/8/layout/vProcess5"/>
    <dgm:cxn modelId="{6431B13A-E1EF-4350-A533-5AC83546FF0D}" type="presOf" srcId="{7F45F0EB-F4B7-4E30-8902-007FA37E22B6}" destId="{A65ECB60-1FA1-4874-9106-675B24AD53DF}" srcOrd="0" destOrd="0" presId="urn:microsoft.com/office/officeart/2005/8/layout/vProcess5"/>
    <dgm:cxn modelId="{8D13803B-4011-4656-97F3-F537098D9604}" srcId="{0B77675B-EEA8-40E2-B631-49FAEE934AAC}" destId="{10CEDE80-DEB9-4B2F-8C4F-57BAF25197B8}" srcOrd="2" destOrd="0" parTransId="{31004769-8CF8-4640-ABD5-7CC4B0847091}" sibTransId="{48AC52C9-B958-455B-91F9-D9C1FE161199}"/>
    <dgm:cxn modelId="{EA09EB5E-5ACD-44EF-8ECB-5994295FFDC7}" srcId="{0B77675B-EEA8-40E2-B631-49FAEE934AAC}" destId="{910451E4-C250-44A2-B9D4-225C8064254A}" srcOrd="0" destOrd="0" parTransId="{39B5B7D2-4998-447E-8D4B-9ACFF9082566}" sibTransId="{7F45F0EB-F4B7-4E30-8902-007FA37E22B6}"/>
    <dgm:cxn modelId="{3BDA5059-2EEE-4200-8270-89CD6A3F595B}" type="presOf" srcId="{0B77675B-EEA8-40E2-B631-49FAEE934AAC}" destId="{00AAF76A-C1C8-4924-ABBD-8BE579C806EC}" srcOrd="0" destOrd="0" presId="urn:microsoft.com/office/officeart/2005/8/layout/vProcess5"/>
    <dgm:cxn modelId="{F9ECA281-5E44-49F3-B46E-8148716CCB49}" srcId="{0B77675B-EEA8-40E2-B631-49FAEE934AAC}" destId="{AFD2764E-0818-407F-803A-CE264983623A}" srcOrd="1" destOrd="0" parTransId="{D40AA27C-7A7C-47C2-B603-1321F4DFEEA8}" sibTransId="{66E8EE07-47FB-45ED-895A-7A339E879A16}"/>
    <dgm:cxn modelId="{C4FC6287-04D3-4926-932F-0D4FC40CD19E}" type="presOf" srcId="{910451E4-C250-44A2-B9D4-225C8064254A}" destId="{BF39ABB6-3E5D-43C1-A8B4-CC52D0FEF5AE}" srcOrd="1" destOrd="0" presId="urn:microsoft.com/office/officeart/2005/8/layout/vProcess5"/>
    <dgm:cxn modelId="{1F016D97-B5EA-4F1F-BC11-62A9B5A2AB8D}" type="presOf" srcId="{910451E4-C250-44A2-B9D4-225C8064254A}" destId="{796BDFB2-FD0C-4EF0-8079-FC6A08AC51FC}" srcOrd="0" destOrd="0" presId="urn:microsoft.com/office/officeart/2005/8/layout/vProcess5"/>
    <dgm:cxn modelId="{0F38D3AC-0DF0-4FC2-949E-7AF303679C51}" type="presOf" srcId="{AFD2764E-0818-407F-803A-CE264983623A}" destId="{D26A0CEB-268A-4B27-BC95-89635319F22D}" srcOrd="1" destOrd="0" presId="urn:microsoft.com/office/officeart/2005/8/layout/vProcess5"/>
    <dgm:cxn modelId="{C53E2DC6-F480-4B9E-9939-91161712E5BB}" type="presOf" srcId="{AFD2764E-0818-407F-803A-CE264983623A}" destId="{D38AF9A1-F8C5-4659-8439-AD2728540A77}" srcOrd="0" destOrd="0" presId="urn:microsoft.com/office/officeart/2005/8/layout/vProcess5"/>
    <dgm:cxn modelId="{95600F6F-FCC0-4EBA-96AF-EFAACA0F2F25}" type="presParOf" srcId="{00AAF76A-C1C8-4924-ABBD-8BE579C806EC}" destId="{AECAEFD5-389D-4B75-92F3-72A0F9B0040E}" srcOrd="0" destOrd="0" presId="urn:microsoft.com/office/officeart/2005/8/layout/vProcess5"/>
    <dgm:cxn modelId="{CA9104F2-91AD-45D3-A2A6-7F0F7A2554C4}" type="presParOf" srcId="{00AAF76A-C1C8-4924-ABBD-8BE579C806EC}" destId="{796BDFB2-FD0C-4EF0-8079-FC6A08AC51FC}" srcOrd="1" destOrd="0" presId="urn:microsoft.com/office/officeart/2005/8/layout/vProcess5"/>
    <dgm:cxn modelId="{CB89482B-ED1D-42BD-9780-7E882D372A8C}" type="presParOf" srcId="{00AAF76A-C1C8-4924-ABBD-8BE579C806EC}" destId="{D38AF9A1-F8C5-4659-8439-AD2728540A77}" srcOrd="2" destOrd="0" presId="urn:microsoft.com/office/officeart/2005/8/layout/vProcess5"/>
    <dgm:cxn modelId="{417AD816-C517-443C-8414-07BD6C7F5BF8}" type="presParOf" srcId="{00AAF76A-C1C8-4924-ABBD-8BE579C806EC}" destId="{8000A39F-9807-44D8-8693-D63A6479EC8C}" srcOrd="3" destOrd="0" presId="urn:microsoft.com/office/officeart/2005/8/layout/vProcess5"/>
    <dgm:cxn modelId="{B61FD2AD-EF2D-430D-92F9-9A4FE49497D6}" type="presParOf" srcId="{00AAF76A-C1C8-4924-ABBD-8BE579C806EC}" destId="{A65ECB60-1FA1-4874-9106-675B24AD53DF}" srcOrd="4" destOrd="0" presId="urn:microsoft.com/office/officeart/2005/8/layout/vProcess5"/>
    <dgm:cxn modelId="{9FBADD9D-736C-4072-B00F-BC49CCD79273}" type="presParOf" srcId="{00AAF76A-C1C8-4924-ABBD-8BE579C806EC}" destId="{44B8DCF5-E897-4E1D-AB0F-42043DEB3343}" srcOrd="5" destOrd="0" presId="urn:microsoft.com/office/officeart/2005/8/layout/vProcess5"/>
    <dgm:cxn modelId="{645453C2-4A2E-41D3-A8B6-0802365BB32A}" type="presParOf" srcId="{00AAF76A-C1C8-4924-ABBD-8BE579C806EC}" destId="{BF39ABB6-3E5D-43C1-A8B4-CC52D0FEF5AE}" srcOrd="6" destOrd="0" presId="urn:microsoft.com/office/officeart/2005/8/layout/vProcess5"/>
    <dgm:cxn modelId="{3104F37F-BD1C-46E6-931B-423D2F8944B7}" type="presParOf" srcId="{00AAF76A-C1C8-4924-ABBD-8BE579C806EC}" destId="{D26A0CEB-268A-4B27-BC95-89635319F22D}" srcOrd="7" destOrd="0" presId="urn:microsoft.com/office/officeart/2005/8/layout/vProcess5"/>
    <dgm:cxn modelId="{4EBBC9D5-05FB-42EA-A5C7-BDC9798B44A9}" type="presParOf" srcId="{00AAF76A-C1C8-4924-ABBD-8BE579C806EC}" destId="{45E694F9-1851-4EAD-9D93-3139DA73417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DEFADE-4BE5-43A5-A017-AE00393E4A9D}">
      <dsp:nvSpPr>
        <dsp:cNvPr id="0" name=""/>
        <dsp:cNvSpPr/>
      </dsp:nvSpPr>
      <dsp:spPr>
        <a:xfrm>
          <a:off x="0" y="419"/>
          <a:ext cx="9780587" cy="9817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6C3516-A0F5-40DD-AEB6-E86231E16E3D}">
      <dsp:nvSpPr>
        <dsp:cNvPr id="0" name=""/>
        <dsp:cNvSpPr/>
      </dsp:nvSpPr>
      <dsp:spPr>
        <a:xfrm>
          <a:off x="296976" y="221311"/>
          <a:ext cx="539958" cy="53995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6DB7C86-5257-4794-ABEC-AC1C6058DFB2}">
      <dsp:nvSpPr>
        <dsp:cNvPr id="0" name=""/>
        <dsp:cNvSpPr/>
      </dsp:nvSpPr>
      <dsp:spPr>
        <a:xfrm>
          <a:off x="1133911" y="419"/>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s-AR" sz="2500" kern="1200" dirty="0"/>
            <a:t>Interacción con el usuario</a:t>
          </a:r>
        </a:p>
      </dsp:txBody>
      <dsp:txXfrm>
        <a:off x="1133911" y="419"/>
        <a:ext cx="8646675" cy="981741"/>
      </dsp:txXfrm>
    </dsp:sp>
    <dsp:sp modelId="{4B5E6E3E-9419-46B8-BA33-40C027A20B40}">
      <dsp:nvSpPr>
        <dsp:cNvPr id="0" name=""/>
        <dsp:cNvSpPr/>
      </dsp:nvSpPr>
      <dsp:spPr>
        <a:xfrm>
          <a:off x="0" y="1227597"/>
          <a:ext cx="9780587" cy="9817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E1528-30BC-477C-AFBD-F58E7EED4DA4}">
      <dsp:nvSpPr>
        <dsp:cNvPr id="0" name=""/>
        <dsp:cNvSpPr/>
      </dsp:nvSpPr>
      <dsp:spPr>
        <a:xfrm>
          <a:off x="296976" y="1448488"/>
          <a:ext cx="539958" cy="53995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DB530F-C7E2-416C-AE7E-E67A94A73D4B}">
      <dsp:nvSpPr>
        <dsp:cNvPr id="0" name=""/>
        <dsp:cNvSpPr/>
      </dsp:nvSpPr>
      <dsp:spPr>
        <a:xfrm>
          <a:off x="1133911" y="1227597"/>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s-AR" sz="2500" kern="1200" dirty="0"/>
            <a:t>Reformatear el documento</a:t>
          </a:r>
        </a:p>
      </dsp:txBody>
      <dsp:txXfrm>
        <a:off x="1133911" y="1227597"/>
        <a:ext cx="8646675" cy="981741"/>
      </dsp:txXfrm>
    </dsp:sp>
    <dsp:sp modelId="{446AEB76-86E3-4A90-9E25-AE89F5F4A62B}">
      <dsp:nvSpPr>
        <dsp:cNvPr id="0" name=""/>
        <dsp:cNvSpPr/>
      </dsp:nvSpPr>
      <dsp:spPr>
        <a:xfrm>
          <a:off x="0" y="2454774"/>
          <a:ext cx="9780587" cy="981741"/>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0153D1-F520-47B9-8741-3606947AABD9}">
      <dsp:nvSpPr>
        <dsp:cNvPr id="0" name=""/>
        <dsp:cNvSpPr/>
      </dsp:nvSpPr>
      <dsp:spPr>
        <a:xfrm>
          <a:off x="296976" y="2675666"/>
          <a:ext cx="539958" cy="53995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D6872EB-C721-4548-9670-60AD050A71D7}">
      <dsp:nvSpPr>
        <dsp:cNvPr id="0" name=""/>
        <dsp:cNvSpPr/>
      </dsp:nvSpPr>
      <dsp:spPr>
        <a:xfrm>
          <a:off x="1133911" y="2454774"/>
          <a:ext cx="8646675" cy="981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901" tIns="103901" rIns="103901" bIns="103901" numCol="1" spcCol="1270" anchor="ctr" anchorCtr="0">
          <a:noAutofit/>
        </a:bodyPr>
        <a:lstStyle/>
        <a:p>
          <a:pPr marL="0" lvl="0" indent="0" algn="l" defTabSz="1111250">
            <a:lnSpc>
              <a:spcPct val="100000"/>
            </a:lnSpc>
            <a:spcBef>
              <a:spcPct val="0"/>
            </a:spcBef>
            <a:spcAft>
              <a:spcPct val="35000"/>
            </a:spcAft>
            <a:buNone/>
          </a:pPr>
          <a:r>
            <a:rPr lang="es-AR" sz="2500" kern="1200" dirty="0"/>
            <a:t>Guardado automático</a:t>
          </a:r>
        </a:p>
      </dsp:txBody>
      <dsp:txXfrm>
        <a:off x="1133911" y="2454774"/>
        <a:ext cx="8646675" cy="981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FA6925-C0FD-4E9C-8FAF-2214607B1C71}">
      <dsp:nvSpPr>
        <dsp:cNvPr id="0" name=""/>
        <dsp:cNvSpPr/>
      </dsp:nvSpPr>
      <dsp:spPr>
        <a:xfrm>
          <a:off x="0" y="2032051"/>
          <a:ext cx="2444795" cy="133324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3874" tIns="170688" rIns="173874" bIns="170688" numCol="1" spcCol="1270" anchor="ctr" anchorCtr="0">
          <a:noAutofit/>
        </a:bodyPr>
        <a:lstStyle/>
        <a:p>
          <a:pPr marL="0" lvl="0" indent="0" algn="ctr" defTabSz="1066800">
            <a:lnSpc>
              <a:spcPct val="90000"/>
            </a:lnSpc>
            <a:spcBef>
              <a:spcPct val="0"/>
            </a:spcBef>
            <a:spcAft>
              <a:spcPct val="35000"/>
            </a:spcAft>
            <a:buNone/>
          </a:pPr>
          <a:r>
            <a:rPr lang="es-AR" sz="2400" kern="1200" dirty="0"/>
            <a:t>Hilo trabajador</a:t>
          </a:r>
        </a:p>
      </dsp:txBody>
      <dsp:txXfrm>
        <a:off x="0" y="2032051"/>
        <a:ext cx="2444795" cy="1333245"/>
      </dsp:txXfrm>
    </dsp:sp>
    <dsp:sp modelId="{3510FAD7-1B3E-4B7B-8D77-2BF2515E1273}">
      <dsp:nvSpPr>
        <dsp:cNvPr id="0" name=""/>
        <dsp:cNvSpPr/>
      </dsp:nvSpPr>
      <dsp:spPr>
        <a:xfrm>
          <a:off x="2444795" y="2032051"/>
          <a:ext cx="7334386" cy="133324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8776" tIns="279400" rIns="148776" bIns="279400" numCol="1" spcCol="1270" anchor="ctr" anchorCtr="0">
          <a:noAutofit/>
        </a:bodyPr>
        <a:lstStyle/>
        <a:p>
          <a:pPr marL="0" lvl="0" indent="0" algn="l" defTabSz="977900">
            <a:lnSpc>
              <a:spcPct val="90000"/>
            </a:lnSpc>
            <a:spcBef>
              <a:spcPct val="0"/>
            </a:spcBef>
            <a:spcAft>
              <a:spcPct val="35000"/>
            </a:spcAft>
            <a:buNone/>
          </a:pPr>
          <a:r>
            <a:rPr lang="es-AR" sz="2200" kern="1200" dirty="0"/>
            <a:t>Verifica que se puedan cumplir las condiciones requeridas</a:t>
          </a:r>
        </a:p>
        <a:p>
          <a:pPr marL="0" lvl="0" indent="0" algn="l" defTabSz="977900">
            <a:lnSpc>
              <a:spcPct val="90000"/>
            </a:lnSpc>
            <a:spcBef>
              <a:spcPct val="0"/>
            </a:spcBef>
            <a:spcAft>
              <a:spcPct val="35000"/>
            </a:spcAft>
            <a:buNone/>
          </a:pPr>
          <a:r>
            <a:rPr lang="es-AR" sz="2200" kern="1200" dirty="0"/>
            <a:t>Si no se cumple bloquea el hilo</a:t>
          </a:r>
        </a:p>
      </dsp:txBody>
      <dsp:txXfrm>
        <a:off x="2444795" y="2032051"/>
        <a:ext cx="7334386" cy="1333245"/>
      </dsp:txXfrm>
    </dsp:sp>
    <dsp:sp modelId="{B597B5E1-B518-4A92-9A99-92402E9F63E1}">
      <dsp:nvSpPr>
        <dsp:cNvPr id="0" name=""/>
        <dsp:cNvSpPr/>
      </dsp:nvSpPr>
      <dsp:spPr>
        <a:xfrm rot="10800000">
          <a:off x="0" y="1518"/>
          <a:ext cx="2444795" cy="2050531"/>
        </a:xfrm>
        <a:prstGeom prst="upArrowCallout">
          <a:avLst>
            <a:gd name="adj1" fmla="val 5000"/>
            <a:gd name="adj2" fmla="val 10000"/>
            <a:gd name="adj3" fmla="val 15000"/>
            <a:gd name="adj4" fmla="val 64977"/>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w="6350" cap="flat" cmpd="sng" algn="ctr">
          <a:solidFill>
            <a:schemeClr val="accent3">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73874" tIns="170688" rIns="173874" bIns="170688" numCol="1" spcCol="1270" anchor="ctr" anchorCtr="0">
          <a:noAutofit/>
        </a:bodyPr>
        <a:lstStyle/>
        <a:p>
          <a:pPr marL="0" lvl="0" indent="0" algn="ctr" defTabSz="1066800">
            <a:lnSpc>
              <a:spcPct val="90000"/>
            </a:lnSpc>
            <a:spcBef>
              <a:spcPct val="0"/>
            </a:spcBef>
            <a:spcAft>
              <a:spcPct val="35000"/>
            </a:spcAft>
            <a:buNone/>
          </a:pPr>
          <a:r>
            <a:rPr lang="es-AR" sz="2400" kern="1200" dirty="0"/>
            <a:t>Hilo despachador (</a:t>
          </a:r>
          <a:r>
            <a:rPr lang="es-AR" sz="2400" kern="1200" dirty="0" err="1"/>
            <a:t>dispatcher</a:t>
          </a:r>
          <a:r>
            <a:rPr lang="es-AR" sz="2400" kern="1200" dirty="0"/>
            <a:t>)</a:t>
          </a:r>
        </a:p>
      </dsp:txBody>
      <dsp:txXfrm rot="-10800000">
        <a:off x="0" y="1518"/>
        <a:ext cx="2444795" cy="1332845"/>
      </dsp:txXfrm>
    </dsp:sp>
    <dsp:sp modelId="{789804C4-DB23-44ED-ADAB-E83FFE233A43}">
      <dsp:nvSpPr>
        <dsp:cNvPr id="0" name=""/>
        <dsp:cNvSpPr/>
      </dsp:nvSpPr>
      <dsp:spPr>
        <a:xfrm>
          <a:off x="2444795" y="1518"/>
          <a:ext cx="7334386" cy="1332845"/>
        </a:xfrm>
        <a:prstGeom prst="rect">
          <a:avLst/>
        </a:prstGeom>
        <a:solidFill>
          <a:schemeClr val="accent3">
            <a:alpha val="90000"/>
            <a:tint val="40000"/>
            <a:hueOff val="0"/>
            <a:satOff val="0"/>
            <a:lumOff val="0"/>
            <a:alphaOff val="0"/>
          </a:schemeClr>
        </a:solidFill>
        <a:ln w="6350" cap="flat" cmpd="sng" algn="ctr">
          <a:solidFill>
            <a:schemeClr val="accent3">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48776" tIns="279400" rIns="148776" bIns="279400" numCol="1" spcCol="1270" anchor="ctr" anchorCtr="0">
          <a:noAutofit/>
        </a:bodyPr>
        <a:lstStyle/>
        <a:p>
          <a:pPr marL="0" lvl="0" indent="0" algn="l" defTabSz="977900">
            <a:lnSpc>
              <a:spcPct val="90000"/>
            </a:lnSpc>
            <a:spcBef>
              <a:spcPct val="0"/>
            </a:spcBef>
            <a:spcAft>
              <a:spcPct val="35000"/>
            </a:spcAft>
            <a:buNone/>
          </a:pPr>
          <a:r>
            <a:rPr lang="es-AR" sz="2200" kern="1200" dirty="0"/>
            <a:t>Recibe los mensajes/</a:t>
          </a:r>
          <a:r>
            <a:rPr lang="es-AR" sz="2200" kern="1200" dirty="0" err="1"/>
            <a:t>requests</a:t>
          </a:r>
          <a:r>
            <a:rPr lang="es-AR" sz="2200" kern="1200" dirty="0"/>
            <a:t> desde la red de servidor y los asigna a un hilo trabajador</a:t>
          </a:r>
        </a:p>
      </dsp:txBody>
      <dsp:txXfrm>
        <a:off x="2444795" y="1518"/>
        <a:ext cx="7334386" cy="133284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D66BE-E470-4BA5-8F3A-46753C55BF53}">
      <dsp:nvSpPr>
        <dsp:cNvPr id="0" name=""/>
        <dsp:cNvSpPr/>
      </dsp:nvSpPr>
      <dsp:spPr>
        <a:xfrm rot="5400000">
          <a:off x="5593250" y="-3641490"/>
          <a:ext cx="1201532" cy="87894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s-AR" sz="2200" kern="1200" dirty="0"/>
            <a:t>Crea el hilo, retorna el identificador como una función.</a:t>
          </a:r>
        </a:p>
        <a:p>
          <a:pPr marL="228600" lvl="1" indent="-228600" algn="l" defTabSz="977900">
            <a:lnSpc>
              <a:spcPct val="90000"/>
            </a:lnSpc>
            <a:spcBef>
              <a:spcPct val="0"/>
            </a:spcBef>
            <a:spcAft>
              <a:spcPct val="15000"/>
            </a:spcAft>
            <a:buChar char="•"/>
          </a:pPr>
          <a:r>
            <a:rPr lang="es-AR" sz="2200" kern="1200" dirty="0"/>
            <a:t> Es similar a la función </a:t>
          </a:r>
          <a:r>
            <a:rPr lang="es-AR" sz="2200" kern="1200" dirty="0" err="1"/>
            <a:t>fork</a:t>
          </a:r>
          <a:r>
            <a:rPr lang="es-AR" sz="2200" kern="1200" dirty="0"/>
            <a:t>(), con el identificador del hilo siendo similar al PID</a:t>
          </a:r>
        </a:p>
      </dsp:txBody>
      <dsp:txXfrm rot="-5400000">
        <a:off x="1799293" y="211121"/>
        <a:ext cx="8730793" cy="1084224"/>
      </dsp:txXfrm>
    </dsp:sp>
    <dsp:sp modelId="{62C3B869-C78A-4A1F-B089-DF23C3EA76A3}">
      <dsp:nvSpPr>
        <dsp:cNvPr id="0" name=""/>
        <dsp:cNvSpPr/>
      </dsp:nvSpPr>
      <dsp:spPr>
        <a:xfrm>
          <a:off x="601" y="2275"/>
          <a:ext cx="1798691" cy="1501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AR" sz="1700" kern="1200" dirty="0" err="1"/>
            <a:t>Pthread_create</a:t>
          </a:r>
          <a:endParaRPr lang="es-AR" sz="1700" kern="1200" dirty="0"/>
        </a:p>
      </dsp:txBody>
      <dsp:txXfrm>
        <a:off x="73918" y="75592"/>
        <a:ext cx="1652057" cy="1355281"/>
      </dsp:txXfrm>
    </dsp:sp>
    <dsp:sp modelId="{A51E50F8-D07F-46E1-BC0F-C7C7FC6FF33A}">
      <dsp:nvSpPr>
        <dsp:cNvPr id="0" name=""/>
        <dsp:cNvSpPr/>
      </dsp:nvSpPr>
      <dsp:spPr>
        <a:xfrm rot="5400000">
          <a:off x="5593250" y="-2064478"/>
          <a:ext cx="1201532" cy="87894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1066800">
            <a:lnSpc>
              <a:spcPct val="90000"/>
            </a:lnSpc>
            <a:spcBef>
              <a:spcPct val="0"/>
            </a:spcBef>
            <a:spcAft>
              <a:spcPct val="15000"/>
            </a:spcAft>
            <a:buChar char="•"/>
          </a:pPr>
          <a:r>
            <a:rPr lang="es-AR" sz="2400" kern="1200" dirty="0"/>
            <a:t>Cuando termina su tarea, puede terminarlo.</a:t>
          </a:r>
        </a:p>
        <a:p>
          <a:pPr marL="228600" lvl="1" indent="-228600" algn="l" defTabSz="1066800">
            <a:lnSpc>
              <a:spcPct val="90000"/>
            </a:lnSpc>
            <a:spcBef>
              <a:spcPct val="0"/>
            </a:spcBef>
            <a:spcAft>
              <a:spcPct val="15000"/>
            </a:spcAft>
            <a:buChar char="•"/>
          </a:pPr>
          <a:r>
            <a:rPr lang="es-AR" sz="2400" kern="1200" dirty="0"/>
            <a:t>Detiene el hilo y libera la memoria</a:t>
          </a:r>
        </a:p>
      </dsp:txBody>
      <dsp:txXfrm rot="-5400000">
        <a:off x="1799293" y="1788133"/>
        <a:ext cx="8730793" cy="1084224"/>
      </dsp:txXfrm>
    </dsp:sp>
    <dsp:sp modelId="{3F897D41-4C23-4E90-8D08-47A6560F8EAB}">
      <dsp:nvSpPr>
        <dsp:cNvPr id="0" name=""/>
        <dsp:cNvSpPr/>
      </dsp:nvSpPr>
      <dsp:spPr>
        <a:xfrm>
          <a:off x="601" y="1579287"/>
          <a:ext cx="1798691" cy="1501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AR" sz="1700" kern="1200" dirty="0" err="1"/>
            <a:t>Pthread_exit</a:t>
          </a:r>
          <a:endParaRPr lang="es-AR" sz="1700" kern="1200" dirty="0"/>
        </a:p>
      </dsp:txBody>
      <dsp:txXfrm>
        <a:off x="73918" y="1652604"/>
        <a:ext cx="1652057" cy="1355281"/>
      </dsp:txXfrm>
    </dsp:sp>
    <dsp:sp modelId="{FC08C41C-BE33-4B33-BAEA-278329A57106}">
      <dsp:nvSpPr>
        <dsp:cNvPr id="0" name=""/>
        <dsp:cNvSpPr/>
      </dsp:nvSpPr>
      <dsp:spPr>
        <a:xfrm rot="5400000">
          <a:off x="5593250" y="-487467"/>
          <a:ext cx="1201532" cy="8789447"/>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889000">
            <a:lnSpc>
              <a:spcPct val="90000"/>
            </a:lnSpc>
            <a:spcBef>
              <a:spcPct val="0"/>
            </a:spcBef>
            <a:spcAft>
              <a:spcPct val="15000"/>
            </a:spcAft>
            <a:buChar char="•"/>
          </a:pPr>
          <a:r>
            <a:rPr lang="es-AR" sz="2000" kern="1200" dirty="0"/>
            <a:t>Si un hilo no he finalizado lógicamente, pero ha estado en ejecución durante mucho tiempo puede ceder su tiempo de ejecución del CPU. </a:t>
          </a:r>
        </a:p>
        <a:p>
          <a:pPr marL="228600" lvl="1" indent="-228600" algn="l" defTabSz="889000">
            <a:lnSpc>
              <a:spcPct val="90000"/>
            </a:lnSpc>
            <a:spcBef>
              <a:spcPct val="0"/>
            </a:spcBef>
            <a:spcAft>
              <a:spcPct val="15000"/>
            </a:spcAft>
            <a:buChar char="•"/>
          </a:pPr>
          <a:r>
            <a:rPr lang="es-AR" sz="2000" kern="1200" dirty="0"/>
            <a:t>Es tarea del programador</a:t>
          </a:r>
        </a:p>
      </dsp:txBody>
      <dsp:txXfrm rot="-5400000">
        <a:off x="1799293" y="3365144"/>
        <a:ext cx="8730793" cy="1084224"/>
      </dsp:txXfrm>
    </dsp:sp>
    <dsp:sp modelId="{0E07AB67-2B04-4827-82E4-B6D5347516A9}">
      <dsp:nvSpPr>
        <dsp:cNvPr id="0" name=""/>
        <dsp:cNvSpPr/>
      </dsp:nvSpPr>
      <dsp:spPr>
        <a:xfrm>
          <a:off x="601" y="3156298"/>
          <a:ext cx="1798691" cy="15019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32385" rIns="64770" bIns="32385" numCol="1" spcCol="1270" anchor="ctr" anchorCtr="0">
          <a:noAutofit/>
        </a:bodyPr>
        <a:lstStyle/>
        <a:p>
          <a:pPr marL="0" lvl="0" indent="0" algn="ctr" defTabSz="755650">
            <a:lnSpc>
              <a:spcPct val="90000"/>
            </a:lnSpc>
            <a:spcBef>
              <a:spcPct val="0"/>
            </a:spcBef>
            <a:spcAft>
              <a:spcPct val="35000"/>
            </a:spcAft>
            <a:buNone/>
          </a:pPr>
          <a:r>
            <a:rPr lang="es-AR" sz="1700" kern="1200" dirty="0" err="1"/>
            <a:t>Pthread_yield</a:t>
          </a:r>
          <a:endParaRPr lang="es-AR" sz="1700" kern="1200" dirty="0"/>
        </a:p>
      </dsp:txBody>
      <dsp:txXfrm>
        <a:off x="73918" y="3229615"/>
        <a:ext cx="1652057" cy="135528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6BDFB2-FD0C-4EF0-8079-FC6A08AC51FC}">
      <dsp:nvSpPr>
        <dsp:cNvPr id="0" name=""/>
        <dsp:cNvSpPr/>
      </dsp:nvSpPr>
      <dsp:spPr>
        <a:xfrm>
          <a:off x="0" y="0"/>
          <a:ext cx="8498675" cy="111897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a:t>Para evitar que un hilo bloquee la ejecución total del sistema, puede requiere modificar el código fuente del sistema operativo</a:t>
          </a:r>
          <a:endParaRPr lang="en-US" sz="1800" kern="1200"/>
        </a:p>
      </dsp:txBody>
      <dsp:txXfrm>
        <a:off x="32774" y="32774"/>
        <a:ext cx="7291216" cy="1053424"/>
      </dsp:txXfrm>
    </dsp:sp>
    <dsp:sp modelId="{D38AF9A1-F8C5-4659-8439-AD2728540A77}">
      <dsp:nvSpPr>
        <dsp:cNvPr id="0" name=""/>
        <dsp:cNvSpPr/>
      </dsp:nvSpPr>
      <dsp:spPr>
        <a:xfrm>
          <a:off x="749883" y="1305467"/>
          <a:ext cx="8498675" cy="111897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dirty="0"/>
            <a:t>Si el hilo no cede la CPU, ningún proceso va a poder ejecutarse, por lo que se debe tener cuidado con el planificador</a:t>
          </a:r>
          <a:endParaRPr lang="en-US" sz="1800" kern="1200" dirty="0"/>
        </a:p>
      </dsp:txBody>
      <dsp:txXfrm>
        <a:off x="782657" y="1338241"/>
        <a:ext cx="6955912" cy="1053424"/>
      </dsp:txXfrm>
    </dsp:sp>
    <dsp:sp modelId="{8000A39F-9807-44D8-8693-D63A6479EC8C}">
      <dsp:nvSpPr>
        <dsp:cNvPr id="0" name=""/>
        <dsp:cNvSpPr/>
      </dsp:nvSpPr>
      <dsp:spPr>
        <a:xfrm>
          <a:off x="1499766" y="2610934"/>
          <a:ext cx="8498675" cy="111897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AR" sz="1800" kern="1200"/>
            <a:t>Debido a su uso en aplicaciones como un servidor Web multihilo que realizan constantemente llamadas a sistema. Para las aplicaciones que raramente se bloquean se elimina la necesidad de hilos</a:t>
          </a:r>
          <a:endParaRPr lang="en-US" sz="1800" kern="1200"/>
        </a:p>
      </dsp:txBody>
      <dsp:txXfrm>
        <a:off x="1532540" y="2643708"/>
        <a:ext cx="6955912" cy="1053424"/>
      </dsp:txXfrm>
    </dsp:sp>
    <dsp:sp modelId="{A65ECB60-1FA1-4874-9106-675B24AD53DF}">
      <dsp:nvSpPr>
        <dsp:cNvPr id="0" name=""/>
        <dsp:cNvSpPr/>
      </dsp:nvSpPr>
      <dsp:spPr>
        <a:xfrm>
          <a:off x="7771343" y="848553"/>
          <a:ext cx="727331" cy="72733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7934992" y="848553"/>
        <a:ext cx="400033" cy="547317"/>
      </dsp:txXfrm>
    </dsp:sp>
    <dsp:sp modelId="{44B8DCF5-E897-4E1D-AB0F-42043DEB3343}">
      <dsp:nvSpPr>
        <dsp:cNvPr id="0" name=""/>
        <dsp:cNvSpPr/>
      </dsp:nvSpPr>
      <dsp:spPr>
        <a:xfrm>
          <a:off x="8521226" y="2146561"/>
          <a:ext cx="727331" cy="727331"/>
        </a:xfrm>
        <a:prstGeom prst="downArrow">
          <a:avLst>
            <a:gd name="adj1" fmla="val 55000"/>
            <a:gd name="adj2" fmla="val 45000"/>
          </a:avLst>
        </a:prstGeom>
        <a:solidFill>
          <a:schemeClr val="lt1">
            <a:alpha val="90000"/>
            <a:tint val="40000"/>
            <a:hueOff val="0"/>
            <a:satOff val="0"/>
            <a:lumOff val="0"/>
            <a:alphaOff val="0"/>
          </a:schemeClr>
        </a:solidFill>
        <a:ln w="12700" cap="flat" cmpd="sng" algn="ctr">
          <a:solidFill>
            <a:schemeClr val="dk1">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1466850">
            <a:lnSpc>
              <a:spcPct val="90000"/>
            </a:lnSpc>
            <a:spcBef>
              <a:spcPct val="0"/>
            </a:spcBef>
            <a:spcAft>
              <a:spcPct val="35000"/>
            </a:spcAft>
            <a:buNone/>
          </a:pPr>
          <a:endParaRPr lang="en-US" sz="3300" kern="1200"/>
        </a:p>
      </dsp:txBody>
      <dsp:txXfrm>
        <a:off x="8684875" y="2146561"/>
        <a:ext cx="400033" cy="5473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DD7406EE-1E5E-4394-B508-934A428A455A}" type="datetime1">
              <a:rPr lang="es-ES" smtClean="0"/>
              <a:t>16/04/2024</a:t>
            </a:fld>
            <a:endParaRPr lang="es-ES" dirty="0"/>
          </a:p>
        </p:txBody>
      </p:sp>
      <p:sp>
        <p:nvSpPr>
          <p:cNvPr id="4" name="Marcador de pie de página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5" name="Marcador de número de diapositiva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EAFF3A6F-DEFA-45E0-9496-BEE7C2C6F3D0}" type="slidenum">
              <a:rPr lang="es-ES" smtClean="0"/>
              <a:t>‹Nº›</a:t>
            </a:fld>
            <a:endParaRPr lang="es-E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es-ES" sz="1200"/>
            </a:lvl1pPr>
          </a:lstStyle>
          <a:p>
            <a:pPr rtl="0"/>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es-ES" sz="1200"/>
            </a:lvl1pPr>
          </a:lstStyle>
          <a:p>
            <a:pPr rtl="0"/>
            <a:fld id="{920ADD3C-FF21-4216-9D7A-8A22E020B1F0}" type="datetime1">
              <a:rPr lang="es-ES" smtClean="0"/>
              <a:t>16/04/2024</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es-ES"/>
            </a:defPPr>
          </a:lstStyle>
          <a:p>
            <a:pPr rtl="0"/>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es-ES" sz="1200"/>
            </a:lvl1pPr>
          </a:lstStyle>
          <a:p>
            <a:pPr rtl="0"/>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es-ES" sz="1200"/>
            </a:lvl1pPr>
          </a:lstStyle>
          <a:p>
            <a:pPr rtl="0"/>
            <a:fld id="{F97DC217-DF71-1A49-B3EA-559F1F43B0FF}" type="slidenum">
              <a:rPr lang="es-ES" smtClean="0"/>
              <a:t>‹Nº›</a:t>
            </a:fld>
            <a:endParaRPr lang="es-E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es-ES" sz="1200" kern="1200">
        <a:solidFill>
          <a:schemeClr val="tx1"/>
        </a:solidFill>
        <a:latin typeface="+mn-lt"/>
        <a:ea typeface="+mn-ea"/>
        <a:cs typeface="+mn-cs"/>
      </a:defRPr>
    </a:lvl1pPr>
    <a:lvl2pPr marL="457200" algn="l" defTabSz="914400" rtl="0" eaLnBrk="1" latinLnBrk="0" hangingPunct="1">
      <a:defRPr lang="es-ES" sz="1200" kern="1200">
        <a:solidFill>
          <a:schemeClr val="tx1"/>
        </a:solidFill>
        <a:latin typeface="+mn-lt"/>
        <a:ea typeface="+mn-ea"/>
        <a:cs typeface="+mn-cs"/>
      </a:defRPr>
    </a:lvl2pPr>
    <a:lvl3pPr marL="914400" algn="l" defTabSz="914400" rtl="0" eaLnBrk="1" latinLnBrk="0" hangingPunct="1">
      <a:defRPr lang="es-ES" sz="1200" kern="1200">
        <a:solidFill>
          <a:schemeClr val="tx1"/>
        </a:solidFill>
        <a:latin typeface="+mn-lt"/>
        <a:ea typeface="+mn-ea"/>
        <a:cs typeface="+mn-cs"/>
      </a:defRPr>
    </a:lvl3pPr>
    <a:lvl4pPr marL="1371600" algn="l" defTabSz="914400" rtl="0" eaLnBrk="1" latinLnBrk="0" hangingPunct="1">
      <a:defRPr lang="es-ES" sz="1200" kern="1200">
        <a:solidFill>
          <a:schemeClr val="tx1"/>
        </a:solidFill>
        <a:latin typeface="+mn-lt"/>
        <a:ea typeface="+mn-ea"/>
        <a:cs typeface="+mn-cs"/>
      </a:defRPr>
    </a:lvl4pPr>
    <a:lvl5pPr marL="1828800" algn="l" defTabSz="914400" rtl="0" eaLnBrk="1" latinLnBrk="0" hangingPunct="1">
      <a:defRPr lang="es-ES" sz="1200" kern="1200">
        <a:solidFill>
          <a:schemeClr val="tx1"/>
        </a:solidFill>
        <a:latin typeface="+mn-lt"/>
        <a:ea typeface="+mn-ea"/>
        <a:cs typeface="+mn-cs"/>
      </a:defRPr>
    </a:lvl5pPr>
    <a:lvl6pPr marL="2286000" algn="l" defTabSz="914400" rtl="0" eaLnBrk="1" latinLnBrk="0" hangingPunct="1">
      <a:defRPr lang="es-ES" sz="1200" kern="1200">
        <a:solidFill>
          <a:schemeClr val="tx1"/>
        </a:solidFill>
        <a:latin typeface="+mn-lt"/>
        <a:ea typeface="+mn-ea"/>
        <a:cs typeface="+mn-cs"/>
      </a:defRPr>
    </a:lvl6pPr>
    <a:lvl7pPr marL="2743200" algn="l" defTabSz="914400" rtl="0" eaLnBrk="1" latinLnBrk="0" hangingPunct="1">
      <a:defRPr lang="es-ES" sz="1200" kern="1200">
        <a:solidFill>
          <a:schemeClr val="tx1"/>
        </a:solidFill>
        <a:latin typeface="+mn-lt"/>
        <a:ea typeface="+mn-ea"/>
        <a:cs typeface="+mn-cs"/>
      </a:defRPr>
    </a:lvl7pPr>
    <a:lvl8pPr marL="3200400" algn="l" defTabSz="914400" rtl="0" eaLnBrk="1" latinLnBrk="0" hangingPunct="1">
      <a:defRPr lang="es-ES" sz="1200" kern="1200">
        <a:solidFill>
          <a:schemeClr val="tx1"/>
        </a:solidFill>
        <a:latin typeface="+mn-lt"/>
        <a:ea typeface="+mn-ea"/>
        <a:cs typeface="+mn-cs"/>
      </a:defRPr>
    </a:lvl8pPr>
    <a:lvl9pPr marL="3657600" algn="l" defTabSz="914400" rtl="0" eaLnBrk="1" latinLnBrk="0" hangingPunct="1">
      <a:defRPr lang="es-ES"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1</a:t>
            </a:fld>
            <a:endParaRPr lang="es-ES"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24</a:t>
            </a:fld>
            <a:endParaRPr lang="es-ES"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2</a:t>
            </a:fld>
            <a:endParaRPr lang="es-E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5</a:t>
            </a:fld>
            <a:endParaRPr lang="es-ES"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10</a:t>
            </a:fld>
            <a:endParaRPr lang="es-ES" dirty="0"/>
          </a:p>
        </p:txBody>
      </p:sp>
    </p:spTree>
    <p:extLst>
      <p:ext uri="{BB962C8B-B14F-4D97-AF65-F5344CB8AC3E}">
        <p14:creationId xmlns:p14="http://schemas.microsoft.com/office/powerpoint/2010/main" val="2700275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13</a:t>
            </a:fld>
            <a:endParaRPr lang="es-ES" dirty="0"/>
          </a:p>
        </p:txBody>
      </p:sp>
    </p:spTree>
    <p:extLst>
      <p:ext uri="{BB962C8B-B14F-4D97-AF65-F5344CB8AC3E}">
        <p14:creationId xmlns:p14="http://schemas.microsoft.com/office/powerpoint/2010/main" val="3190203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17</a:t>
            </a:fld>
            <a:endParaRPr lang="es-ES" dirty="0"/>
          </a:p>
        </p:txBody>
      </p:sp>
    </p:spTree>
    <p:extLst>
      <p:ext uri="{BB962C8B-B14F-4D97-AF65-F5344CB8AC3E}">
        <p14:creationId xmlns:p14="http://schemas.microsoft.com/office/powerpoint/2010/main" val="3320488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18</a:t>
            </a:fld>
            <a:endParaRPr lang="es-ES" dirty="0"/>
          </a:p>
        </p:txBody>
      </p:sp>
    </p:spTree>
    <p:extLst>
      <p:ext uri="{BB962C8B-B14F-4D97-AF65-F5344CB8AC3E}">
        <p14:creationId xmlns:p14="http://schemas.microsoft.com/office/powerpoint/2010/main" val="807809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20</a:t>
            </a:fld>
            <a:endParaRPr lang="es-ES" dirty="0"/>
          </a:p>
        </p:txBody>
      </p:sp>
    </p:spTree>
    <p:extLst>
      <p:ext uri="{BB962C8B-B14F-4D97-AF65-F5344CB8AC3E}">
        <p14:creationId xmlns:p14="http://schemas.microsoft.com/office/powerpoint/2010/main" val="18191525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defPPr>
              <a:defRPr lang="es-ES"/>
            </a:defPPr>
          </a:lstStyle>
          <a:p>
            <a:pPr rtl="0"/>
            <a:endParaRPr lang="es-ES" dirty="0"/>
          </a:p>
        </p:txBody>
      </p:sp>
      <p:sp>
        <p:nvSpPr>
          <p:cNvPr id="4" name="Marcador de número de diapositiva 3"/>
          <p:cNvSpPr>
            <a:spLocks noGrp="1"/>
          </p:cNvSpPr>
          <p:nvPr>
            <p:ph type="sldNum" sz="quarter" idx="5"/>
          </p:nvPr>
        </p:nvSpPr>
        <p:spPr/>
        <p:txBody>
          <a:bodyPr rtlCol="0"/>
          <a:lstStyle>
            <a:defPPr>
              <a:defRPr lang="es-ES"/>
            </a:defPPr>
          </a:lstStyle>
          <a:p>
            <a:pPr rtl="0"/>
            <a:fld id="{F97DC217-DF71-1A49-B3EA-559F1F43B0FF}" type="slidenum">
              <a:rPr lang="es-ES" smtClean="0"/>
              <a:t>23</a:t>
            </a:fld>
            <a:endParaRPr lang="es-ES" dirty="0"/>
          </a:p>
        </p:txBody>
      </p:sp>
    </p:spTree>
    <p:extLst>
      <p:ext uri="{BB962C8B-B14F-4D97-AF65-F5344CB8AC3E}">
        <p14:creationId xmlns:p14="http://schemas.microsoft.com/office/powerpoint/2010/main" val="1085021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7" name="Grupo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Elips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1" name="Forma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9" name="Forma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28" name="Forma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es-ES" sz="6000" b="1">
                <a:latin typeface="+mj-lt"/>
              </a:defRPr>
            </a:lvl1pPr>
          </a:lstStyle>
          <a:p>
            <a:pPr rtl="0"/>
            <a:r>
              <a:rPr lang="es-ES"/>
              <a:t>Haga clic para agregar un título</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Finalizar diapositiva">
    <p:spTree>
      <p:nvGrpSpPr>
        <p:cNvPr id="1" name=""/>
        <p:cNvGrpSpPr/>
        <p:nvPr/>
      </p:nvGrpSpPr>
      <p:grpSpPr>
        <a:xfrm>
          <a:off x="0" y="0"/>
          <a:ext cx="0" cy="0"/>
          <a:chOff x="0" y="0"/>
          <a:chExt cx="0" cy="0"/>
        </a:xfrm>
      </p:grpSpPr>
      <p:grpSp>
        <p:nvGrpSpPr>
          <p:cNvPr id="5" name="Grupo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ángulo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grpSp>
          <p:nvGrpSpPr>
            <p:cNvPr id="6" name="Grupo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2" name="Forma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7" name="Forma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es-ES" sz="6000" b="1">
                <a:latin typeface="+mj-lt"/>
              </a:defRPr>
            </a:lvl1pPr>
          </a:lstStyle>
          <a:p>
            <a:pPr rtl="0"/>
            <a:r>
              <a:rPr lang="es-ES"/>
              <a:t>Haga clic para agregar un título</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es-ES" sz="2800">
                <a:latin typeface="+mn-lt"/>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lvl="0" rtl="0"/>
            <a:r>
              <a:rPr lang="es-ES"/>
              <a:t>Haga clic para agregar texto</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a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5" name="Forma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sp>
          <p:nvSpPr>
            <p:cNvPr id="6" name="Forma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9" name="Grupo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gr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es-ES" sz="4200" b="1">
                <a:latin typeface="+mj-lt"/>
              </a:defRPr>
            </a:lvl1pPr>
          </a:lstStyle>
          <a:p>
            <a:pPr rtl="0"/>
            <a:r>
              <a:rPr lang="es-ES"/>
              <a:t>Haga clic para agregar un título</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es-ES">
                <a:latin typeface="+mn-lt"/>
              </a:defRPr>
            </a:lvl1pPr>
            <a:lvl2pPr marL="457200" indent="0">
              <a:buNone/>
              <a:defRPr lang="es-ES">
                <a:latin typeface="+mn-lt"/>
              </a:defRPr>
            </a:lvl2pPr>
            <a:lvl3pPr marL="914400" indent="0">
              <a:buNone/>
              <a:defRPr lang="es-ES">
                <a:latin typeface="+mn-lt"/>
              </a:defRPr>
            </a:lvl3pPr>
            <a:lvl4pPr marL="1371600" indent="0">
              <a:buNone/>
              <a:defRPr lang="es-ES">
                <a:latin typeface="+mn-lt"/>
              </a:defRPr>
            </a:lvl4pPr>
            <a:lvl5pPr marL="1828800" indent="0">
              <a:buNone/>
              <a:defRPr lang="es-ES">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3"/>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2"/>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ítulo e imagen derecha">
    <p:spTree>
      <p:nvGrpSpPr>
        <p:cNvPr id="1" name=""/>
        <p:cNvGrpSpPr/>
        <p:nvPr/>
      </p:nvGrpSpPr>
      <p:grpSpPr>
        <a:xfrm>
          <a:off x="0" y="0"/>
          <a:ext cx="0" cy="0"/>
          <a:chOff x="0" y="0"/>
          <a:chExt cx="0" cy="0"/>
        </a:xfrm>
      </p:grpSpPr>
      <p:grpSp>
        <p:nvGrpSpPr>
          <p:cNvPr id="13" name="Grupo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orma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5" name="Forma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sp>
          <p:nvSpPr>
            <p:cNvPr id="6" name="Forma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9" name="Grupo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gr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rtlCol="0" anchor="ctr" anchorCtr="0">
            <a:noAutofit/>
          </a:bodyPr>
          <a:lstStyle>
            <a:lvl1pPr>
              <a:defRPr lang="es-ES" sz="6000" b="1">
                <a:latin typeface="+mj-lt"/>
              </a:defRPr>
            </a:lvl1pPr>
          </a:lstStyle>
          <a:p>
            <a:pPr rtl="0"/>
            <a:r>
              <a:rPr lang="es-ES"/>
              <a:t>Haga clic para agregar un título</a:t>
            </a:r>
          </a:p>
        </p:txBody>
      </p:sp>
      <p:sp>
        <p:nvSpPr>
          <p:cNvPr id="15" name="Marcador de posición de imagen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rtlCol="0"/>
          <a:lstStyle>
            <a:lvl1pPr marL="0" indent="0" algn="ctr">
              <a:buNone/>
              <a:defRPr lang="es-ES" sz="2000"/>
            </a:lvl1pPr>
          </a:lstStyle>
          <a:p>
            <a:pPr rtl="0"/>
            <a:r>
              <a:rPr lang="es-ES"/>
              <a:t>Haga clic en el icono para agregar una imagen</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3"/>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2"/>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ítulo y contenido 2">
    <p:bg>
      <p:bgPr>
        <a:solidFill>
          <a:schemeClr val="accent2"/>
        </a:solidFill>
        <a:effectLst/>
      </p:bgPr>
    </p:bg>
    <p:spTree>
      <p:nvGrpSpPr>
        <p:cNvPr id="1" name=""/>
        <p:cNvGrpSpPr/>
        <p:nvPr/>
      </p:nvGrpSpPr>
      <p:grpSpPr>
        <a:xfrm>
          <a:off x="0" y="0"/>
          <a:ext cx="0" cy="0"/>
          <a:chOff x="0" y="0"/>
          <a:chExt cx="0" cy="0"/>
        </a:xfrm>
      </p:grpSpPr>
      <p:grpSp>
        <p:nvGrpSpPr>
          <p:cNvPr id="2" name="Grupo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ángulo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s-ES"/>
              </a:defPPr>
            </a:lstStyle>
            <a:p>
              <a:pPr algn="ctr" rtl="0"/>
              <a:endParaRPr lang="es-ES" dirty="0"/>
            </a:p>
          </p:txBody>
        </p:sp>
        <p:sp>
          <p:nvSpPr>
            <p:cNvPr id="12" name="Forma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4" name="Forma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5" name="Forma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13" name="Título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es-ES" sz="4200" b="1">
                <a:latin typeface="+mj-lt"/>
              </a:defRPr>
            </a:lvl1pPr>
          </a:lstStyle>
          <a:p>
            <a:pPr rtl="0"/>
            <a:r>
              <a:rPr lang="es-ES"/>
              <a:t>Haga clic para agregar un título</a:t>
            </a:r>
          </a:p>
        </p:txBody>
      </p:sp>
      <p:sp>
        <p:nvSpPr>
          <p:cNvPr id="3" name="Marcador de contenido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es-ES" sz="2000">
                <a:solidFill>
                  <a:schemeClr val="bg1"/>
                </a:solidFill>
                <a:latin typeface="+mn-lt"/>
              </a:defRPr>
            </a:lvl1pPr>
            <a:lvl2pPr marL="566928" indent="-283464">
              <a:spcBef>
                <a:spcPts val="1000"/>
              </a:spcBef>
              <a:buFont typeface="Arial" panose="020B0604020202020204" pitchFamily="34" charset="0"/>
              <a:buChar char="•"/>
              <a:defRPr lang="es-ES" sz="2000">
                <a:solidFill>
                  <a:schemeClr val="bg1"/>
                </a:solidFill>
                <a:latin typeface="+mn-lt"/>
              </a:defRPr>
            </a:lvl2pPr>
            <a:lvl3pPr marL="850392" indent="-283464">
              <a:spcBef>
                <a:spcPts val="1000"/>
              </a:spcBef>
              <a:buFont typeface="Arial" panose="020B0604020202020204" pitchFamily="34" charset="0"/>
              <a:buChar char="•"/>
              <a:defRPr lang="es-ES" sz="2000">
                <a:solidFill>
                  <a:schemeClr val="bg1"/>
                </a:solidFill>
                <a:latin typeface="+mn-lt"/>
              </a:defRPr>
            </a:lvl3pPr>
            <a:lvl4pPr marL="1097280" indent="-283464">
              <a:spcBef>
                <a:spcPts val="1000"/>
              </a:spcBef>
              <a:buFont typeface="Arial" panose="020B0604020202020204" pitchFamily="34" charset="0"/>
              <a:buChar char="•"/>
              <a:defRPr lang="es-ES" sz="2000">
                <a:solidFill>
                  <a:schemeClr val="bg1"/>
                </a:solidFill>
                <a:latin typeface="+mn-lt"/>
              </a:defRPr>
            </a:lvl4pPr>
            <a:lvl5pPr marL="1371600" indent="-283464">
              <a:spcBef>
                <a:spcPts val="1000"/>
              </a:spcBef>
              <a:buFont typeface="Arial" panose="020B0604020202020204" pitchFamily="34" charset="0"/>
              <a:buChar char="•"/>
              <a:defRPr lang="es-ES" sz="2000">
                <a:solidFill>
                  <a:schemeClr val="bg1"/>
                </a:solidFill>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es-ES">
                <a:solidFill>
                  <a:schemeClr val="accent2"/>
                </a:solidFill>
                <a:latin typeface="+mn-lt"/>
              </a:defRPr>
            </a:lvl1pPr>
          </a:lstStyle>
          <a:p>
            <a:pPr rtl="0"/>
            <a:r>
              <a:rPr lang="es-ES"/>
              <a:t>8/9/20XX</a:t>
            </a:r>
          </a:p>
        </p:txBody>
      </p:sp>
      <p:sp>
        <p:nvSpPr>
          <p:cNvPr id="5" name="Marcador de pie de página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es-ES">
                <a:solidFill>
                  <a:schemeClr val="accent2"/>
                </a:solidFill>
                <a:latin typeface="+mn-lt"/>
              </a:defRPr>
            </a:lvl1pPr>
          </a:lstStyle>
          <a:p>
            <a:pPr rtl="0"/>
            <a:endParaRPr lang="es-ES" dirty="0"/>
          </a:p>
        </p:txBody>
      </p:sp>
      <p:sp>
        <p:nvSpPr>
          <p:cNvPr id="6" name="Marcador de número de diapositiva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es-ES">
                <a:solidFill>
                  <a:schemeClr val="accent3"/>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2883176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ítulo de sección">
    <p:spTree>
      <p:nvGrpSpPr>
        <p:cNvPr id="1" name=""/>
        <p:cNvGrpSpPr/>
        <p:nvPr/>
      </p:nvGrpSpPr>
      <p:grpSpPr>
        <a:xfrm>
          <a:off x="0" y="0"/>
          <a:ext cx="0" cy="0"/>
          <a:chOff x="0" y="0"/>
          <a:chExt cx="0" cy="0"/>
        </a:xfrm>
      </p:grpSpPr>
      <p:grpSp>
        <p:nvGrpSpPr>
          <p:cNvPr id="4" name="Grupo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orma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6" name="Grupo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a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6" name="Forma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17" name="Forma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8" name="Forma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es-ES" sz="6000" b="1">
                <a:solidFill>
                  <a:schemeClr val="bg1"/>
                </a:solidFill>
                <a:latin typeface="+mj-lt"/>
              </a:defRPr>
            </a:lvl1pPr>
          </a:lstStyle>
          <a:p>
            <a:pPr rtl="0"/>
            <a:r>
              <a:rPr lang="es-ES"/>
              <a:t>Haga clic para agregar un título</a:t>
            </a:r>
          </a:p>
        </p:txBody>
      </p:sp>
      <p:sp>
        <p:nvSpPr>
          <p:cNvPr id="3" name="Subtítulo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es-ES" sz="3200">
                <a:solidFill>
                  <a:schemeClr val="bg1"/>
                </a:solidFill>
                <a:latin typeface="+mn-lt"/>
              </a:defRPr>
            </a:lvl1pPr>
            <a:lvl2pPr marL="457200" indent="0" algn="ctr">
              <a:buNone/>
              <a:defRPr lang="es-ES" sz="2000"/>
            </a:lvl2pPr>
            <a:lvl3pPr marL="914400" indent="0" algn="ctr">
              <a:buNone/>
              <a:defRPr lang="es-ES" sz="1800"/>
            </a:lvl3pPr>
            <a:lvl4pPr marL="1371600" indent="0" algn="ctr">
              <a:buNone/>
              <a:defRPr lang="es-ES" sz="1600"/>
            </a:lvl4pPr>
            <a:lvl5pPr marL="1828800" indent="0" algn="ctr">
              <a:buNone/>
              <a:defRPr lang="es-ES" sz="1600"/>
            </a:lvl5pPr>
            <a:lvl6pPr marL="2286000" indent="0" algn="ctr">
              <a:buNone/>
              <a:defRPr lang="es-ES" sz="1600"/>
            </a:lvl6pPr>
            <a:lvl7pPr marL="2743200" indent="0" algn="ctr">
              <a:buNone/>
              <a:defRPr lang="es-ES" sz="1600"/>
            </a:lvl7pPr>
            <a:lvl8pPr marL="3200400" indent="0" algn="ctr">
              <a:buNone/>
              <a:defRPr lang="es-ES" sz="1600"/>
            </a:lvl8pPr>
            <a:lvl9pPr marL="3657600" indent="0" algn="ctr">
              <a:buNone/>
              <a:defRPr lang="es-ES" sz="1600"/>
            </a:lvl9pPr>
          </a:lstStyle>
          <a:p>
            <a:pPr rtl="0"/>
            <a:r>
              <a:rPr lang="es-ES"/>
              <a:t>Haga clic para agregar un subtítulo</a:t>
            </a:r>
          </a:p>
        </p:txBody>
      </p:sp>
    </p:spTree>
    <p:extLst>
      <p:ext uri="{BB962C8B-B14F-4D97-AF65-F5344CB8AC3E}">
        <p14:creationId xmlns:p14="http://schemas.microsoft.com/office/powerpoint/2010/main" val="986529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ítulo y contenido en 2 columnas">
    <p:spTree>
      <p:nvGrpSpPr>
        <p:cNvPr id="1" name=""/>
        <p:cNvGrpSpPr/>
        <p:nvPr/>
      </p:nvGrpSpPr>
      <p:grpSpPr>
        <a:xfrm>
          <a:off x="0" y="0"/>
          <a:ext cx="0" cy="0"/>
          <a:chOff x="0" y="0"/>
          <a:chExt cx="0" cy="0"/>
        </a:xfrm>
      </p:grpSpPr>
      <p:grpSp>
        <p:nvGrpSpPr>
          <p:cNvPr id="16" name="Grupo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5" name="Forma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6" name="Forma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nvGrpSpPr>
            <p:cNvPr id="9" name="Grupo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a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sp>
            <p:nvSpPr>
              <p:cNvPr id="8" name="Forma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latin typeface="+mn-lt"/>
                </a:endParaRPr>
              </a:p>
            </p:txBody>
          </p:sp>
        </p:gr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es-ES" sz="4200" b="1">
                <a:latin typeface="+mj-lt"/>
              </a:defRPr>
            </a:lvl1pPr>
          </a:lstStyle>
          <a:p>
            <a:pPr rtl="0"/>
            <a:r>
              <a:rPr lang="es-ES"/>
              <a:t>Haga clic para agregar un título</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es-ES" sz="2000">
                <a:latin typeface="+mn-lt"/>
              </a:defRPr>
            </a:lvl1pPr>
            <a:lvl2pPr marL="283464" indent="-283464">
              <a:spcBef>
                <a:spcPts val="1000"/>
              </a:spcBef>
              <a:buFont typeface="Arial" panose="020B0604020202020204" pitchFamily="34" charset="0"/>
              <a:buChar char="•"/>
              <a:defRPr lang="es-ES" sz="2000">
                <a:latin typeface="+mn-lt"/>
              </a:defRPr>
            </a:lvl2pPr>
            <a:lvl3pPr marL="566928" indent="-283464">
              <a:spcBef>
                <a:spcPts val="1000"/>
              </a:spcBef>
              <a:buFont typeface="Arial" panose="020B0604020202020204" pitchFamily="34" charset="0"/>
              <a:buChar char="•"/>
              <a:defRPr lang="es-ES" sz="2000">
                <a:latin typeface="+mn-lt"/>
              </a:defRPr>
            </a:lvl3pPr>
            <a:lvl4pPr marL="850392" indent="-283464">
              <a:spcBef>
                <a:spcPts val="1000"/>
              </a:spcBef>
              <a:buFont typeface="Arial" panose="020B0604020202020204" pitchFamily="34" charset="0"/>
              <a:buChar char="•"/>
              <a:defRPr lang="es-ES" sz="2000">
                <a:latin typeface="+mn-lt"/>
              </a:defRPr>
            </a:lvl4pPr>
            <a:lvl5pPr marL="1133856" indent="-283464">
              <a:spcBef>
                <a:spcPts val="1000"/>
              </a:spcBef>
              <a:buFont typeface="Arial" panose="020B0604020202020204" pitchFamily="34" charset="0"/>
              <a:buChar char="•"/>
              <a:defRPr lang="es-ES" sz="20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3" name="Marcador de contenido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es-ES" sz="2000">
                <a:latin typeface="+mn-lt"/>
              </a:defRPr>
            </a:lvl1pPr>
            <a:lvl2pPr marL="283464" indent="-283464">
              <a:spcBef>
                <a:spcPts val="1000"/>
              </a:spcBef>
              <a:buFont typeface="Arial" panose="020B0604020202020204" pitchFamily="34" charset="0"/>
              <a:buChar char="•"/>
              <a:defRPr lang="es-ES" sz="2000">
                <a:latin typeface="+mn-lt"/>
              </a:defRPr>
            </a:lvl2pPr>
            <a:lvl3pPr marL="566928" indent="-283464">
              <a:spcBef>
                <a:spcPts val="1000"/>
              </a:spcBef>
              <a:buFont typeface="Arial" panose="020B0604020202020204" pitchFamily="34" charset="0"/>
              <a:buChar char="•"/>
              <a:defRPr lang="es-ES" sz="2000">
                <a:latin typeface="+mn-lt"/>
              </a:defRPr>
            </a:lvl3pPr>
            <a:lvl4pPr marL="850392" indent="-283464">
              <a:spcBef>
                <a:spcPts val="1000"/>
              </a:spcBef>
              <a:buFont typeface="Arial" panose="020B0604020202020204" pitchFamily="34" charset="0"/>
              <a:buChar char="•"/>
              <a:defRPr lang="es-ES" sz="2000">
                <a:latin typeface="+mn-lt"/>
              </a:defRPr>
            </a:lvl4pPr>
            <a:lvl5pPr marL="1133856" indent="-283464">
              <a:spcBef>
                <a:spcPts val="1000"/>
              </a:spcBef>
              <a:buFont typeface="Arial" panose="020B0604020202020204" pitchFamily="34" charset="0"/>
              <a:buChar char="•"/>
              <a:defRPr lang="es-ES" sz="20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3"/>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2"/>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767843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ítulo y 2 contenidos">
    <p:bg>
      <p:bgPr>
        <a:solidFill>
          <a:schemeClr val="accent1"/>
        </a:solidFill>
        <a:effectLst/>
      </p:bgPr>
    </p:bg>
    <p:spTree>
      <p:nvGrpSpPr>
        <p:cNvPr id="1" name=""/>
        <p:cNvGrpSpPr/>
        <p:nvPr/>
      </p:nvGrpSpPr>
      <p:grpSpPr>
        <a:xfrm>
          <a:off x="0" y="0"/>
          <a:ext cx="0" cy="0"/>
          <a:chOff x="0" y="0"/>
          <a:chExt cx="0" cy="0"/>
        </a:xfrm>
      </p:grpSpPr>
      <p:grpSp>
        <p:nvGrpSpPr>
          <p:cNvPr id="6" name="Grupo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orma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5" name="Forma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es-ES" sz="4200" b="1">
                <a:solidFill>
                  <a:schemeClr val="bg1"/>
                </a:solidFill>
                <a:latin typeface="+mj-lt"/>
              </a:defRPr>
            </a:lvl1pPr>
          </a:lstStyle>
          <a:p>
            <a:pPr rtl="0"/>
            <a:r>
              <a:rPr lang="es-ES"/>
              <a:t>Haga clic para agregar un título</a:t>
            </a:r>
          </a:p>
        </p:txBody>
      </p:sp>
      <p:sp>
        <p:nvSpPr>
          <p:cNvPr id="14" name="Marcador de contenido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es-ES" sz="2000">
                <a:solidFill>
                  <a:schemeClr val="bg1"/>
                </a:solidFill>
                <a:latin typeface="+mn-lt"/>
              </a:defRPr>
            </a:lvl1pPr>
            <a:lvl2pPr marL="1097280" indent="-530352">
              <a:spcBef>
                <a:spcPts val="1000"/>
              </a:spcBef>
              <a:buFont typeface="+mj-lt"/>
              <a:buAutoNum type="alphaLcPeriod"/>
              <a:defRPr lang="es-ES" sz="2000">
                <a:solidFill>
                  <a:schemeClr val="bg1"/>
                </a:solidFill>
                <a:latin typeface="+mn-lt"/>
              </a:defRPr>
            </a:lvl2pPr>
            <a:lvl3pPr marL="1645920" indent="-530352">
              <a:spcBef>
                <a:spcPts val="1000"/>
              </a:spcBef>
              <a:buFont typeface="+mj-lt"/>
              <a:buAutoNum type="arabicParenR"/>
              <a:defRPr lang="es-ES" sz="2000">
                <a:solidFill>
                  <a:schemeClr val="bg1"/>
                </a:solidFill>
                <a:latin typeface="+mn-lt"/>
              </a:defRPr>
            </a:lvl3pPr>
            <a:lvl4pPr marL="1920240" indent="-530352">
              <a:spcBef>
                <a:spcPts val="1000"/>
              </a:spcBef>
              <a:buFont typeface="+mj-lt"/>
              <a:buAutoNum type="alphaLcParenR"/>
              <a:defRPr lang="es-ES" sz="2000">
                <a:solidFill>
                  <a:schemeClr val="bg1"/>
                </a:solidFill>
                <a:latin typeface="+mn-lt"/>
              </a:defRPr>
            </a:lvl4pPr>
            <a:lvl5pPr marL="2560320" indent="-514350">
              <a:spcBef>
                <a:spcPts val="1000"/>
              </a:spcBef>
              <a:buFont typeface="+mj-lt"/>
              <a:buAutoNum type="romanLcPeriod"/>
              <a:defRPr lang="es-ES" sz="2000">
                <a:solidFill>
                  <a:schemeClr val="bg1"/>
                </a:solidFill>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9" name="Marcador de contenido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es-ES" sz="2000">
                <a:solidFill>
                  <a:schemeClr val="bg1"/>
                </a:solidFill>
                <a:latin typeface="+mn-lt"/>
              </a:defRPr>
            </a:lvl1pPr>
            <a:lvl2pPr marL="283464" indent="-283464">
              <a:spcBef>
                <a:spcPts val="1000"/>
              </a:spcBef>
              <a:buFont typeface="Arial" panose="020B0604020202020204" pitchFamily="34" charset="0"/>
              <a:buChar char="•"/>
              <a:defRPr lang="es-ES" sz="2000">
                <a:solidFill>
                  <a:schemeClr val="bg1"/>
                </a:solidFill>
                <a:latin typeface="+mn-lt"/>
              </a:defRPr>
            </a:lvl2pPr>
            <a:lvl3pPr marL="566928" indent="-283464">
              <a:spcBef>
                <a:spcPts val="1000"/>
              </a:spcBef>
              <a:buFont typeface="Arial" panose="020B0604020202020204" pitchFamily="34" charset="0"/>
              <a:buChar char="•"/>
              <a:defRPr lang="es-ES" sz="2000">
                <a:solidFill>
                  <a:schemeClr val="bg1"/>
                </a:solidFill>
                <a:latin typeface="+mn-lt"/>
              </a:defRPr>
            </a:lvl3pPr>
            <a:lvl4pPr marL="850392" indent="-283464">
              <a:spcBef>
                <a:spcPts val="1000"/>
              </a:spcBef>
              <a:buFont typeface="Arial" panose="020B0604020202020204" pitchFamily="34" charset="0"/>
              <a:buChar char="•"/>
              <a:defRPr lang="es-ES" sz="2000">
                <a:solidFill>
                  <a:schemeClr val="bg1"/>
                </a:solidFill>
                <a:latin typeface="+mn-lt"/>
              </a:defRPr>
            </a:lvl4pPr>
            <a:lvl5pPr marL="1133856" indent="-283464">
              <a:spcBef>
                <a:spcPts val="1000"/>
              </a:spcBef>
              <a:buFont typeface="Arial" panose="020B0604020202020204" pitchFamily="34" charset="0"/>
              <a:buChar char="•"/>
              <a:defRPr lang="es-ES" sz="2000">
                <a:solidFill>
                  <a:schemeClr val="bg1"/>
                </a:solidFill>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2"/>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2"/>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402042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a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4" name="Forma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rtlCol="0" anchor="b">
            <a:noAutofit/>
          </a:bodyPr>
          <a:lstStyle>
            <a:lvl1pPr>
              <a:defRPr lang="es-ES" sz="4200" b="1">
                <a:latin typeface="+mj-lt"/>
              </a:defRPr>
            </a:lvl1pPr>
          </a:lstStyle>
          <a:p>
            <a:pPr rtl="0"/>
            <a:r>
              <a:rPr lang="es-ES"/>
              <a:t>Haga clic para agregar un título</a:t>
            </a:r>
          </a:p>
        </p:txBody>
      </p:sp>
      <p:sp>
        <p:nvSpPr>
          <p:cNvPr id="4" name="Marcador de contenido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rtlCol="0">
            <a:noAutofit/>
          </a:bodyPr>
          <a:lstStyle>
            <a:lvl1pPr marL="0" indent="0">
              <a:buNone/>
              <a:defRPr lang="es-ES" sz="2000">
                <a:latin typeface="+mn-lt"/>
              </a:defRPr>
            </a:lvl1pPr>
            <a:lvl2pPr marL="457200" indent="0">
              <a:buNone/>
              <a:defRPr lang="es-ES" sz="2000">
                <a:latin typeface="+mn-lt"/>
              </a:defRPr>
            </a:lvl2pPr>
            <a:lvl3pPr marL="914400" indent="0">
              <a:buNone/>
              <a:defRPr lang="es-ES" sz="2000">
                <a:latin typeface="+mn-lt"/>
              </a:defRPr>
            </a:lvl3pPr>
            <a:lvl4pPr marL="1371600" indent="0">
              <a:buNone/>
              <a:defRPr lang="es-ES" sz="2000">
                <a:latin typeface="+mn-lt"/>
              </a:defRPr>
            </a:lvl4pPr>
            <a:lvl5pPr marL="1828800" indent="0">
              <a:buNone/>
              <a:defRPr lang="es-ES" sz="2000">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rtlCol="0">
            <a:noAutofit/>
          </a:bodyPr>
          <a:lstStyle>
            <a:lvl1pPr marL="0" indent="0">
              <a:buNone/>
              <a:defRPr lang="es-ES">
                <a:latin typeface="+mn-lt"/>
              </a:defRPr>
            </a:lvl1pPr>
            <a:lvl2pPr marL="457200" indent="0">
              <a:buNone/>
              <a:defRPr lang="es-ES">
                <a:latin typeface="+mn-lt"/>
              </a:defRPr>
            </a:lvl2pPr>
            <a:lvl3pPr marL="914400" indent="0">
              <a:buNone/>
              <a:defRPr lang="es-ES">
                <a:latin typeface="+mn-lt"/>
              </a:defRPr>
            </a:lvl3pPr>
            <a:lvl4pPr marL="1371600" indent="0">
              <a:buNone/>
              <a:defRPr lang="es-ES">
                <a:latin typeface="+mn-lt"/>
              </a:defRPr>
            </a:lvl4pPr>
            <a:lvl5pPr marL="1828800" indent="0">
              <a:buNone/>
              <a:defRPr lang="es-ES">
                <a:latin typeface="+mn-lt"/>
              </a:defRPr>
            </a:lvl5pPr>
          </a:lstStyle>
          <a:p>
            <a:pPr lvl="0" rtl="0"/>
            <a:r>
              <a:rPr lang="es-ES"/>
              <a:t>Haga clic para agregar contenido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3"/>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3"/>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82709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Gráfico ">
    <p:bg>
      <p:bgPr>
        <a:solidFill>
          <a:schemeClr val="accent2"/>
        </a:solidFill>
        <a:effectLst/>
      </p:bgPr>
    </p:bg>
    <p:spTree>
      <p:nvGrpSpPr>
        <p:cNvPr id="1" name=""/>
        <p:cNvGrpSpPr/>
        <p:nvPr/>
      </p:nvGrpSpPr>
      <p:grpSpPr>
        <a:xfrm>
          <a:off x="0" y="0"/>
          <a:ext cx="0" cy="0"/>
          <a:chOff x="0" y="0"/>
          <a:chExt cx="0" cy="0"/>
        </a:xfrm>
      </p:grpSpPr>
      <p:grpSp>
        <p:nvGrpSpPr>
          <p:cNvPr id="9" name="Grupo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a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sp>
          <p:nvSpPr>
            <p:cNvPr id="14" name="Forma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s-ES"/>
              </a:defPPr>
            </a:lstStyle>
            <a:p>
              <a:pPr algn="ctr" rtl="0"/>
              <a:endParaRPr lang="es-ES" dirty="0"/>
            </a:p>
          </p:txBody>
        </p:sp>
      </p:grpSp>
      <p:sp>
        <p:nvSpPr>
          <p:cNvPr id="2" name="Título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es-ES" sz="4200" b="1">
                <a:latin typeface="+mj-lt"/>
              </a:defRPr>
            </a:lvl1pPr>
          </a:lstStyle>
          <a:p>
            <a:pPr rtl="0"/>
            <a:r>
              <a:rPr lang="es-ES"/>
              <a:t>Haga clic para agregar un título</a:t>
            </a:r>
          </a:p>
        </p:txBody>
      </p:sp>
      <p:sp>
        <p:nvSpPr>
          <p:cNvPr id="3" name="Marcador de contenido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es-ES">
                <a:latin typeface="+mn-lt"/>
              </a:defRPr>
            </a:lvl1pPr>
            <a:lvl2pPr marL="457200" indent="0">
              <a:buNone/>
              <a:defRPr lang="es-ES">
                <a:latin typeface="+mn-lt"/>
              </a:defRPr>
            </a:lvl2pPr>
            <a:lvl3pPr marL="914400" indent="0">
              <a:buNone/>
              <a:defRPr lang="es-ES">
                <a:latin typeface="+mn-lt"/>
              </a:defRPr>
            </a:lvl3pPr>
            <a:lvl4pPr marL="1371600" indent="0">
              <a:buNone/>
              <a:defRPr lang="es-ES">
                <a:latin typeface="+mn-lt"/>
              </a:defRPr>
            </a:lvl4pPr>
            <a:lvl5pPr marL="1828800" indent="0">
              <a:buNone/>
              <a:defRPr lang="es-ES">
                <a:latin typeface="+mn-lt"/>
              </a:defRPr>
            </a:lvl5pPr>
          </a:lstStyle>
          <a:p>
            <a:pPr lvl="0" rtl="0"/>
            <a:r>
              <a:rPr lang="es-ES"/>
              <a:t>Haga clic para agregar texto</a:t>
            </a:r>
          </a:p>
          <a:p>
            <a:pPr lvl="1" rtl="0"/>
            <a:r>
              <a:rPr lang="es-ES"/>
              <a:t>Segundo nivel</a:t>
            </a:r>
          </a:p>
          <a:p>
            <a:pPr lvl="2" rtl="0"/>
            <a:r>
              <a:rPr lang="es-ES"/>
              <a:t>Tercer nivel</a:t>
            </a:r>
          </a:p>
          <a:p>
            <a:pPr lvl="3" rtl="0"/>
            <a:r>
              <a:rPr lang="es-ES"/>
              <a:t>Cuarto nivel</a:t>
            </a:r>
          </a:p>
          <a:p>
            <a:pPr lvl="4" rtl="0"/>
            <a:r>
              <a:rPr lang="es-ES"/>
              <a:t>Quinto nivel</a:t>
            </a:r>
          </a:p>
        </p:txBody>
      </p:sp>
      <p:sp>
        <p:nvSpPr>
          <p:cNvPr id="10" name="Marcador de fecha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es-ES" sz="1200">
                <a:solidFill>
                  <a:schemeClr val="accent3"/>
                </a:solidFill>
                <a:latin typeface="+mn-lt"/>
              </a:defRPr>
            </a:lvl1pPr>
          </a:lstStyle>
          <a:p>
            <a:pPr rtl="0"/>
            <a:r>
              <a:rPr lang="es-ES"/>
              <a:t>8/9/20XX</a:t>
            </a:r>
          </a:p>
        </p:txBody>
      </p:sp>
      <p:sp>
        <p:nvSpPr>
          <p:cNvPr id="11" name="Marcador de pie de página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accent3"/>
                </a:solidFill>
                <a:latin typeface="+mn-lt"/>
              </a:defRPr>
            </a:lvl1pPr>
          </a:lstStyle>
          <a:p>
            <a:pPr rtl="0"/>
            <a:endParaRPr lang="es-ES" dirty="0"/>
          </a:p>
        </p:txBody>
      </p:sp>
      <p:sp>
        <p:nvSpPr>
          <p:cNvPr id="12" name="Marcador de número de diapositiva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es-ES" sz="1200">
                <a:solidFill>
                  <a:schemeClr val="accent3"/>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3190945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es-ES"/>
            </a:defPPr>
          </a:lstStyle>
          <a:p>
            <a:pPr rtl="0"/>
            <a:r>
              <a:rPr lang="es-ES"/>
              <a:t>Haga clic para modificar el estilo de título del patrón</a:t>
            </a:r>
          </a:p>
        </p:txBody>
      </p:sp>
      <p:sp>
        <p:nvSpPr>
          <p:cNvPr id="3" name="Marcador de texto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es-ES"/>
            </a:defPPr>
          </a:lstStyle>
          <a:p>
            <a:pPr lvl="0" rtl="0"/>
            <a:r>
              <a:rPr lang="es-ES"/>
              <a:t>Haga clic para modificar los estilos de texto del patrón</a:t>
            </a:r>
          </a:p>
          <a:p>
            <a:pPr lvl="1" rtl="0"/>
            <a:r>
              <a:rPr lang="es-ES"/>
              <a:t>Segundo nivel</a:t>
            </a:r>
          </a:p>
          <a:p>
            <a:pPr lvl="2" rtl="0"/>
            <a:r>
              <a:rPr lang="es-ES"/>
              <a:t>Tercer nivel</a:t>
            </a:r>
          </a:p>
          <a:p>
            <a:pPr lvl="3" rtl="0"/>
            <a:r>
              <a:rPr lang="es-ES"/>
              <a:t>Cuarto nivel</a:t>
            </a:r>
          </a:p>
          <a:p>
            <a:pPr lvl="4" rtl="0"/>
            <a:r>
              <a:rPr lang="es-ES"/>
              <a:t>Quinto nivel</a:t>
            </a:r>
          </a:p>
        </p:txBody>
      </p:sp>
      <p:sp>
        <p:nvSpPr>
          <p:cNvPr id="4" name="Marcador de fecha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es-ES" sz="1200">
                <a:solidFill>
                  <a:schemeClr val="tx2"/>
                </a:solidFill>
                <a:latin typeface="+mn-lt"/>
              </a:defRPr>
            </a:lvl1pPr>
          </a:lstStyle>
          <a:p>
            <a:pPr rtl="0"/>
            <a:r>
              <a:rPr lang="es-ES"/>
              <a:t>8/9/20XX</a:t>
            </a:r>
          </a:p>
        </p:txBody>
      </p:sp>
      <p:sp>
        <p:nvSpPr>
          <p:cNvPr id="5" name="Marcador de pie de página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es-ES" sz="1200">
                <a:solidFill>
                  <a:schemeClr val="tx2"/>
                </a:solidFill>
                <a:latin typeface="+mn-lt"/>
              </a:defRPr>
            </a:lvl1pPr>
          </a:lstStyle>
          <a:p>
            <a:pPr rtl="0"/>
            <a:endParaRPr lang="es-ES" dirty="0"/>
          </a:p>
        </p:txBody>
      </p:sp>
      <p:sp>
        <p:nvSpPr>
          <p:cNvPr id="6" name="Marcador de número de diapositiva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es-ES" sz="1200">
                <a:solidFill>
                  <a:schemeClr val="tx2"/>
                </a:solidFill>
                <a:latin typeface="+mn-lt"/>
              </a:defRPr>
            </a:lvl1pPr>
          </a:lstStyle>
          <a:p>
            <a:pPr rtl="0"/>
            <a:fld id="{294A09A9-5501-47C1-A89A-A340965A2BE2}" type="slidenum">
              <a:rPr lang="es-ES" smtClean="0"/>
              <a:pPr rtl="0"/>
              <a:t>‹Nº›</a:t>
            </a:fld>
            <a:endParaRPr lang="es-E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1" r:id="rId4"/>
    <p:sldLayoutId id="2147483659" r:id="rId5"/>
    <p:sldLayoutId id="2147483668" r:id="rId6"/>
    <p:sldLayoutId id="2147483669" r:id="rId7"/>
    <p:sldLayoutId id="2147483677" r:id="rId8"/>
    <p:sldLayoutId id="2147483661" r:id="rId9"/>
    <p:sldLayoutId id="2147483666" r:id="rId10"/>
  </p:sldLayoutIdLst>
  <p:hf sldNum="0" hdr="0" ftr="0" dt="0"/>
  <p:txStyles>
    <p:titleStyle>
      <a:lvl1pPr algn="l" defTabSz="914400" rtl="0" eaLnBrk="1" latinLnBrk="0" hangingPunct="1">
        <a:lnSpc>
          <a:spcPct val="80000"/>
        </a:lnSpc>
        <a:spcBef>
          <a:spcPct val="0"/>
        </a:spcBef>
        <a:buNone/>
        <a:defRPr lang="es-ES"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s-ES"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s-ES"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s-ES"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es-ES" sz="1800" kern="1200">
          <a:solidFill>
            <a:schemeClr val="tx1"/>
          </a:solidFill>
          <a:latin typeface="+mn-lt"/>
          <a:ea typeface="+mn-ea"/>
          <a:cs typeface="+mn-cs"/>
        </a:defRPr>
      </a:lvl9pPr>
    </p:bodyStyle>
    <p:otherStyle>
      <a:defPPr>
        <a:defRPr lang="es-ES"/>
      </a:defPPr>
      <a:lvl1pPr marL="0" algn="l" defTabSz="914400" rtl="0" eaLnBrk="1" latinLnBrk="0" hangingPunct="1">
        <a:defRPr lang="es-ES" sz="1800" kern="1200">
          <a:solidFill>
            <a:schemeClr val="tx1"/>
          </a:solidFill>
          <a:latin typeface="+mn-lt"/>
          <a:ea typeface="+mn-ea"/>
          <a:cs typeface="+mn-cs"/>
        </a:defRPr>
      </a:lvl1pPr>
      <a:lvl2pPr marL="457200" algn="l" defTabSz="914400" rtl="0" eaLnBrk="1" latinLnBrk="0" hangingPunct="1">
        <a:defRPr lang="es-ES" sz="1800" kern="1200">
          <a:solidFill>
            <a:schemeClr val="tx1"/>
          </a:solidFill>
          <a:latin typeface="+mn-lt"/>
          <a:ea typeface="+mn-ea"/>
          <a:cs typeface="+mn-cs"/>
        </a:defRPr>
      </a:lvl2pPr>
      <a:lvl3pPr marL="914400" algn="l" defTabSz="914400" rtl="0" eaLnBrk="1" latinLnBrk="0" hangingPunct="1">
        <a:defRPr lang="es-ES" sz="1800" kern="1200">
          <a:solidFill>
            <a:schemeClr val="tx1"/>
          </a:solidFill>
          <a:latin typeface="+mn-lt"/>
          <a:ea typeface="+mn-ea"/>
          <a:cs typeface="+mn-cs"/>
        </a:defRPr>
      </a:lvl3pPr>
      <a:lvl4pPr marL="1371600" algn="l" defTabSz="914400" rtl="0" eaLnBrk="1" latinLnBrk="0" hangingPunct="1">
        <a:defRPr lang="es-ES" sz="1800" kern="1200">
          <a:solidFill>
            <a:schemeClr val="tx1"/>
          </a:solidFill>
          <a:latin typeface="+mn-lt"/>
          <a:ea typeface="+mn-ea"/>
          <a:cs typeface="+mn-cs"/>
        </a:defRPr>
      </a:lvl4pPr>
      <a:lvl5pPr marL="1828800" algn="l" defTabSz="914400" rtl="0" eaLnBrk="1" latinLnBrk="0" hangingPunct="1">
        <a:defRPr lang="es-ES" sz="1800" kern="1200">
          <a:solidFill>
            <a:schemeClr val="tx1"/>
          </a:solidFill>
          <a:latin typeface="+mn-lt"/>
          <a:ea typeface="+mn-ea"/>
          <a:cs typeface="+mn-cs"/>
        </a:defRPr>
      </a:lvl5pPr>
      <a:lvl6pPr marL="2286000" algn="l" defTabSz="914400" rtl="0" eaLnBrk="1" latinLnBrk="0" hangingPunct="1">
        <a:defRPr lang="es-ES" sz="1800" kern="1200">
          <a:solidFill>
            <a:schemeClr val="tx1"/>
          </a:solidFill>
          <a:latin typeface="+mn-lt"/>
          <a:ea typeface="+mn-ea"/>
          <a:cs typeface="+mn-cs"/>
        </a:defRPr>
      </a:lvl6pPr>
      <a:lvl7pPr marL="2743200" algn="l" defTabSz="914400" rtl="0" eaLnBrk="1" latinLnBrk="0" hangingPunct="1">
        <a:defRPr lang="es-ES" sz="1800" kern="1200">
          <a:solidFill>
            <a:schemeClr val="tx1"/>
          </a:solidFill>
          <a:latin typeface="+mn-lt"/>
          <a:ea typeface="+mn-ea"/>
          <a:cs typeface="+mn-cs"/>
        </a:defRPr>
      </a:lvl7pPr>
      <a:lvl8pPr marL="3200400" algn="l" defTabSz="914400" rtl="0" eaLnBrk="1" latinLnBrk="0" hangingPunct="1">
        <a:defRPr lang="es-ES" sz="1800" kern="1200">
          <a:solidFill>
            <a:schemeClr val="tx1"/>
          </a:solidFill>
          <a:latin typeface="+mn-lt"/>
          <a:ea typeface="+mn-ea"/>
          <a:cs typeface="+mn-cs"/>
        </a:defRPr>
      </a:lvl8pPr>
      <a:lvl9pPr marL="3657600" algn="l" defTabSz="914400" rtl="0" eaLnBrk="1" latinLnBrk="0" hangingPunct="1">
        <a:defRPr lang="es-ES"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rtlCol="0"/>
          <a:lstStyle>
            <a:defPPr>
              <a:defRPr lang="es-ES"/>
            </a:defPPr>
          </a:lstStyle>
          <a:p>
            <a:pPr rtl="0"/>
            <a:r>
              <a:rPr lang="es-ES" dirty="0"/>
              <a:t>Hilos</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a:xfrm>
            <a:off x="1206408" y="0"/>
            <a:ext cx="9779183" cy="1744415"/>
          </a:xfrm>
        </p:spPr>
        <p:txBody>
          <a:bodyPr rtlCol="0" anchor="b">
            <a:normAutofit/>
          </a:bodyPr>
          <a:lstStyle>
            <a:defPPr>
              <a:defRPr lang="es-ES"/>
            </a:defPPr>
          </a:lstStyle>
          <a:p>
            <a:pPr rtl="0"/>
            <a:r>
              <a:rPr lang="es-ES" dirty="0"/>
              <a:t>Comparación entre proceso e hilo</a:t>
            </a:r>
          </a:p>
        </p:txBody>
      </p:sp>
      <p:pic>
        <p:nvPicPr>
          <p:cNvPr id="6" name="Marcador de contenido 5">
            <a:extLst>
              <a:ext uri="{FF2B5EF4-FFF2-40B4-BE49-F238E27FC236}">
                <a16:creationId xmlns:a16="http://schemas.microsoft.com/office/drawing/2014/main" id="{D3AA1332-6B09-298A-D283-EE28E8F3CB1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1206408" y="1855235"/>
            <a:ext cx="7784543" cy="3366815"/>
          </a:xfrm>
          <a:prstGeom prst="rect">
            <a:avLst/>
          </a:prstGeom>
          <a:noFill/>
          <a:ln>
            <a:noFill/>
          </a:ln>
        </p:spPr>
      </p:pic>
      <p:sp>
        <p:nvSpPr>
          <p:cNvPr id="4" name="CuadroTexto 3">
            <a:extLst>
              <a:ext uri="{FF2B5EF4-FFF2-40B4-BE49-F238E27FC236}">
                <a16:creationId xmlns:a16="http://schemas.microsoft.com/office/drawing/2014/main" id="{3B44C1B4-1E0C-28FC-249D-02F12F8E42B8}"/>
              </a:ext>
            </a:extLst>
          </p:cNvPr>
          <p:cNvSpPr txBox="1"/>
          <p:nvPr/>
        </p:nvSpPr>
        <p:spPr>
          <a:xfrm>
            <a:off x="2271252" y="5243052"/>
            <a:ext cx="5397910" cy="830997"/>
          </a:xfrm>
          <a:prstGeom prst="rect">
            <a:avLst/>
          </a:prstGeom>
          <a:noFill/>
        </p:spPr>
        <p:txBody>
          <a:bodyPr wrap="square" rtlCol="0">
            <a:spAutoFit/>
          </a:bodyPr>
          <a:lstStyle/>
          <a:p>
            <a:pPr marL="342900" indent="-342900">
              <a:buAutoNum type="alphaLcPeriod"/>
            </a:pPr>
            <a:r>
              <a:rPr lang="es-AR" sz="2400" dirty="0"/>
              <a:t>Tres procesos, con un hilo cada una</a:t>
            </a:r>
          </a:p>
          <a:p>
            <a:pPr marL="342900" indent="-342900">
              <a:buAutoNum type="alphaLcPeriod"/>
            </a:pPr>
            <a:r>
              <a:rPr lang="es-AR" sz="2400" dirty="0"/>
              <a:t>Un proceso con tres hilos</a:t>
            </a:r>
          </a:p>
        </p:txBody>
      </p:sp>
    </p:spTree>
    <p:extLst>
      <p:ext uri="{BB962C8B-B14F-4D97-AF65-F5344CB8AC3E}">
        <p14:creationId xmlns:p14="http://schemas.microsoft.com/office/powerpoint/2010/main" val="30042799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D320A-B194-53B4-31BA-61C8A98E0005}"/>
              </a:ext>
            </a:extLst>
          </p:cNvPr>
          <p:cNvSpPr>
            <a:spLocks noGrp="1"/>
          </p:cNvSpPr>
          <p:nvPr>
            <p:ph type="title"/>
          </p:nvPr>
        </p:nvSpPr>
        <p:spPr>
          <a:xfrm>
            <a:off x="1521454" y="269263"/>
            <a:ext cx="9601200" cy="718880"/>
          </a:xfrm>
        </p:spPr>
        <p:txBody>
          <a:bodyPr anchor="b">
            <a:normAutofit/>
          </a:bodyPr>
          <a:lstStyle/>
          <a:p>
            <a:r>
              <a:rPr lang="es-AR" dirty="0"/>
              <a:t>Elementos de los hilos</a:t>
            </a:r>
          </a:p>
        </p:txBody>
      </p:sp>
      <p:pic>
        <p:nvPicPr>
          <p:cNvPr id="5" name="Marcador de contenido 4">
            <a:extLst>
              <a:ext uri="{FF2B5EF4-FFF2-40B4-BE49-F238E27FC236}">
                <a16:creationId xmlns:a16="http://schemas.microsoft.com/office/drawing/2014/main" id="{3C06DC60-8C19-334D-E176-4DCD6EE5D3DC}"/>
              </a:ext>
            </a:extLst>
          </p:cNvPr>
          <p:cNvPicPr>
            <a:picLocks noGrp="1" noChangeAspect="1"/>
          </p:cNvPicPr>
          <p:nvPr>
            <p:ph idx="1"/>
          </p:nvPr>
        </p:nvPicPr>
        <p:blipFill>
          <a:blip r:embed="rId2"/>
          <a:stretch>
            <a:fillRect/>
          </a:stretch>
        </p:blipFill>
        <p:spPr>
          <a:xfrm>
            <a:off x="680529" y="988143"/>
            <a:ext cx="5794013" cy="5268240"/>
          </a:xfrm>
          <a:noFill/>
        </p:spPr>
      </p:pic>
      <p:sp>
        <p:nvSpPr>
          <p:cNvPr id="6" name="Marcador de contenido 5">
            <a:extLst>
              <a:ext uri="{FF2B5EF4-FFF2-40B4-BE49-F238E27FC236}">
                <a16:creationId xmlns:a16="http://schemas.microsoft.com/office/drawing/2014/main" id="{6403E1B1-5E2C-29FD-247D-81FCD10C9DBA}"/>
              </a:ext>
            </a:extLst>
          </p:cNvPr>
          <p:cNvSpPr>
            <a:spLocks noGrp="1"/>
          </p:cNvSpPr>
          <p:nvPr>
            <p:ph idx="10"/>
          </p:nvPr>
        </p:nvSpPr>
        <p:spPr>
          <a:xfrm>
            <a:off x="6991631" y="1697792"/>
            <a:ext cx="4755813" cy="3462416"/>
          </a:xfrm>
        </p:spPr>
        <p:txBody>
          <a:bodyPr>
            <a:normAutofit/>
          </a:bodyPr>
          <a:lstStyle/>
          <a:p>
            <a:r>
              <a:rPr lang="es-AR" sz="2800" dirty="0"/>
              <a:t>Todos los hilos de un proceso comparten la misma memoria global, incluyendo los datos inicializados, datos sin inicializar, y pila, pero cada hilo tiene una pila privada para las variables locales.</a:t>
            </a:r>
          </a:p>
        </p:txBody>
      </p:sp>
    </p:spTree>
    <p:extLst>
      <p:ext uri="{BB962C8B-B14F-4D97-AF65-F5344CB8AC3E}">
        <p14:creationId xmlns:p14="http://schemas.microsoft.com/office/powerpoint/2010/main" val="31796757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6B8690-606D-9C91-063C-909B6B48650A}"/>
              </a:ext>
            </a:extLst>
          </p:cNvPr>
          <p:cNvSpPr>
            <a:spLocks noGrp="1"/>
          </p:cNvSpPr>
          <p:nvPr>
            <p:ph type="title"/>
          </p:nvPr>
        </p:nvSpPr>
        <p:spPr/>
        <p:txBody>
          <a:bodyPr/>
          <a:lstStyle/>
          <a:p>
            <a:r>
              <a:rPr lang="es-AR" dirty="0"/>
              <a:t>Elementos de un hilo - Comparativa</a:t>
            </a:r>
          </a:p>
        </p:txBody>
      </p:sp>
      <p:graphicFrame>
        <p:nvGraphicFramePr>
          <p:cNvPr id="4" name="Marcador de contenido 3">
            <a:extLst>
              <a:ext uri="{FF2B5EF4-FFF2-40B4-BE49-F238E27FC236}">
                <a16:creationId xmlns:a16="http://schemas.microsoft.com/office/drawing/2014/main" id="{24160B87-E227-6DFA-530F-F3DE51334AAB}"/>
              </a:ext>
            </a:extLst>
          </p:cNvPr>
          <p:cNvGraphicFramePr>
            <a:graphicFrameLocks noGrp="1"/>
          </p:cNvGraphicFramePr>
          <p:nvPr>
            <p:ph idx="1"/>
            <p:extLst>
              <p:ext uri="{D42A27DB-BD31-4B8C-83A1-F6EECF244321}">
                <p14:modId xmlns:p14="http://schemas.microsoft.com/office/powerpoint/2010/main" val="3364560378"/>
              </p:ext>
            </p:extLst>
          </p:nvPr>
        </p:nvGraphicFramePr>
        <p:xfrm>
          <a:off x="1158875" y="2017713"/>
          <a:ext cx="9779000" cy="3596640"/>
        </p:xfrm>
        <a:graphic>
          <a:graphicData uri="http://schemas.openxmlformats.org/drawingml/2006/table">
            <a:tbl>
              <a:tblPr firstRow="1" bandRow="1">
                <a:tableStyleId>{69012ECD-51FC-41F1-AA8D-1B2483CD663E}</a:tableStyleId>
              </a:tblPr>
              <a:tblGrid>
                <a:gridCol w="4889500">
                  <a:extLst>
                    <a:ext uri="{9D8B030D-6E8A-4147-A177-3AD203B41FA5}">
                      <a16:colId xmlns:a16="http://schemas.microsoft.com/office/drawing/2014/main" val="3882516726"/>
                    </a:ext>
                  </a:extLst>
                </a:gridCol>
                <a:gridCol w="4889500">
                  <a:extLst>
                    <a:ext uri="{9D8B030D-6E8A-4147-A177-3AD203B41FA5}">
                      <a16:colId xmlns:a16="http://schemas.microsoft.com/office/drawing/2014/main" val="1383971891"/>
                    </a:ext>
                  </a:extLst>
                </a:gridCol>
              </a:tblGrid>
              <a:tr h="238790">
                <a:tc>
                  <a:txBody>
                    <a:bodyPr/>
                    <a:lstStyle/>
                    <a:p>
                      <a:r>
                        <a:rPr lang="es-AR" sz="2800" dirty="0"/>
                        <a:t>Elementos del proceso</a:t>
                      </a:r>
                    </a:p>
                  </a:txBody>
                  <a:tcPr/>
                </a:tc>
                <a:tc>
                  <a:txBody>
                    <a:bodyPr/>
                    <a:lstStyle/>
                    <a:p>
                      <a:r>
                        <a:rPr lang="es-AR" sz="2800" dirty="0"/>
                        <a:t>Elementos propios del hilo</a:t>
                      </a:r>
                    </a:p>
                  </a:txBody>
                  <a:tcPr/>
                </a:tc>
                <a:extLst>
                  <a:ext uri="{0D108BD9-81ED-4DB2-BD59-A6C34878D82A}">
                    <a16:rowId xmlns:a16="http://schemas.microsoft.com/office/drawing/2014/main" val="694441829"/>
                  </a:ext>
                </a:extLst>
              </a:tr>
              <a:tr h="370840">
                <a:tc>
                  <a:txBody>
                    <a:bodyPr/>
                    <a:lstStyle/>
                    <a:p>
                      <a:pPr marL="457200" indent="-457200">
                        <a:buFont typeface="Arial" panose="020B0604020202020204" pitchFamily="34" charset="0"/>
                        <a:buChar char="•"/>
                      </a:pPr>
                      <a:r>
                        <a:rPr lang="es-AR" sz="2800" dirty="0"/>
                        <a:t>Espacio de la dirección</a:t>
                      </a:r>
                    </a:p>
                    <a:p>
                      <a:pPr marL="457200" indent="-457200">
                        <a:buFont typeface="Arial" panose="020B0604020202020204" pitchFamily="34" charset="0"/>
                        <a:buChar char="•"/>
                      </a:pPr>
                      <a:r>
                        <a:rPr lang="es-AR" sz="2800" dirty="0"/>
                        <a:t>Variables globales</a:t>
                      </a:r>
                    </a:p>
                    <a:p>
                      <a:pPr marL="457200" indent="-457200">
                        <a:buFont typeface="Arial" panose="020B0604020202020204" pitchFamily="34" charset="0"/>
                        <a:buChar char="•"/>
                      </a:pPr>
                      <a:r>
                        <a:rPr lang="es-AR" sz="2800" dirty="0"/>
                        <a:t>Archivos abiertos</a:t>
                      </a:r>
                    </a:p>
                    <a:p>
                      <a:pPr marL="457200" indent="-457200">
                        <a:buFont typeface="Arial" panose="020B0604020202020204" pitchFamily="34" charset="0"/>
                        <a:buChar char="•"/>
                      </a:pPr>
                      <a:r>
                        <a:rPr lang="es-AR" sz="2800" dirty="0"/>
                        <a:t>Procesos hijo</a:t>
                      </a:r>
                    </a:p>
                    <a:p>
                      <a:pPr marL="457200" indent="-457200">
                        <a:buFont typeface="Arial" panose="020B0604020202020204" pitchFamily="34" charset="0"/>
                        <a:buChar char="•"/>
                      </a:pPr>
                      <a:r>
                        <a:rPr lang="es-AR" sz="2800" dirty="0"/>
                        <a:t>Alarmas pendientes</a:t>
                      </a:r>
                    </a:p>
                    <a:p>
                      <a:pPr marL="457200" indent="-457200">
                        <a:buFont typeface="Arial" panose="020B0604020202020204" pitchFamily="34" charset="0"/>
                        <a:buChar char="•"/>
                      </a:pPr>
                      <a:r>
                        <a:rPr lang="es-AR" sz="2800" dirty="0"/>
                        <a:t>Señales y sus manejadores</a:t>
                      </a:r>
                    </a:p>
                    <a:p>
                      <a:pPr marL="457200" indent="-457200">
                        <a:buFont typeface="Arial" panose="020B0604020202020204" pitchFamily="34" charset="0"/>
                        <a:buChar char="•"/>
                      </a:pPr>
                      <a:r>
                        <a:rPr lang="es-AR" sz="2800" dirty="0"/>
                        <a:t>Información de la cuenta</a:t>
                      </a:r>
                    </a:p>
                  </a:txBody>
                  <a:tcPr/>
                </a:tc>
                <a:tc>
                  <a:txBody>
                    <a:bodyPr/>
                    <a:lstStyle/>
                    <a:p>
                      <a:pPr marL="457200" indent="-457200">
                        <a:buFont typeface="Arial" panose="020B0604020202020204" pitchFamily="34" charset="0"/>
                        <a:buChar char="•"/>
                      </a:pPr>
                      <a:r>
                        <a:rPr lang="es-AR" sz="2800" dirty="0"/>
                        <a:t>Contador del programa</a:t>
                      </a:r>
                    </a:p>
                    <a:p>
                      <a:pPr marL="457200" indent="-457200">
                        <a:buFont typeface="Arial" panose="020B0604020202020204" pitchFamily="34" charset="0"/>
                        <a:buChar char="•"/>
                      </a:pPr>
                      <a:r>
                        <a:rPr lang="es-AR" sz="2800" dirty="0"/>
                        <a:t>Registros</a:t>
                      </a:r>
                    </a:p>
                    <a:p>
                      <a:pPr marL="457200" indent="-457200">
                        <a:buFont typeface="Arial" panose="020B0604020202020204" pitchFamily="34" charset="0"/>
                        <a:buChar char="•"/>
                      </a:pPr>
                      <a:r>
                        <a:rPr lang="es-AR" sz="2800" dirty="0"/>
                        <a:t>Pila</a:t>
                      </a:r>
                    </a:p>
                  </a:txBody>
                  <a:tcPr/>
                </a:tc>
                <a:extLst>
                  <a:ext uri="{0D108BD9-81ED-4DB2-BD59-A6C34878D82A}">
                    <a16:rowId xmlns:a16="http://schemas.microsoft.com/office/drawing/2014/main" val="2929971450"/>
                  </a:ext>
                </a:extLst>
              </a:tr>
            </a:tbl>
          </a:graphicData>
        </a:graphic>
      </p:graphicFrame>
    </p:spTree>
    <p:extLst>
      <p:ext uri="{BB962C8B-B14F-4D97-AF65-F5344CB8AC3E}">
        <p14:creationId xmlns:p14="http://schemas.microsoft.com/office/powerpoint/2010/main" val="3036927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a:xfrm>
            <a:off x="1167492" y="136526"/>
            <a:ext cx="9601200" cy="1653371"/>
          </a:xfrm>
        </p:spPr>
        <p:txBody>
          <a:bodyPr rtlCol="0" anchor="b">
            <a:normAutofit/>
          </a:bodyPr>
          <a:lstStyle>
            <a:defPPr>
              <a:defRPr lang="es-ES"/>
            </a:defPPr>
          </a:lstStyle>
          <a:p>
            <a:pPr rtl="0"/>
            <a:r>
              <a:rPr lang="es-ES" dirty="0"/>
              <a:t>Esquema de la pila de un hilo</a:t>
            </a:r>
          </a:p>
        </p:txBody>
      </p:sp>
      <p:sp>
        <p:nvSpPr>
          <p:cNvPr id="8" name="Marcador de contenido 7">
            <a:extLst>
              <a:ext uri="{FF2B5EF4-FFF2-40B4-BE49-F238E27FC236}">
                <a16:creationId xmlns:a16="http://schemas.microsoft.com/office/drawing/2014/main" id="{E8B1D997-5773-F03A-4A42-CB7907EEBAF5}"/>
              </a:ext>
            </a:extLst>
          </p:cNvPr>
          <p:cNvSpPr>
            <a:spLocks noGrp="1"/>
          </p:cNvSpPr>
          <p:nvPr>
            <p:ph idx="1"/>
          </p:nvPr>
        </p:nvSpPr>
        <p:spPr>
          <a:xfrm>
            <a:off x="931519" y="2215713"/>
            <a:ext cx="4663440" cy="3332832"/>
          </a:xfrm>
        </p:spPr>
        <p:txBody>
          <a:bodyPr>
            <a:normAutofit/>
          </a:bodyPr>
          <a:lstStyle/>
          <a:p>
            <a:r>
              <a:rPr lang="es-AR" sz="2400" dirty="0">
                <a:effectLst/>
              </a:rPr>
              <a:t>Un hilo puede leer, escribir o borrar la pila de otro hilo, n</a:t>
            </a:r>
            <a:r>
              <a:rPr lang="es-AR" sz="2400" kern="100" dirty="0">
                <a:effectLst/>
              </a:rPr>
              <a:t>o hay protección </a:t>
            </a:r>
          </a:p>
          <a:p>
            <a:pPr>
              <a:spcAft>
                <a:spcPts val="800"/>
              </a:spcAft>
            </a:pPr>
            <a:r>
              <a:rPr lang="es-AR" sz="2400" kern="100" dirty="0">
                <a:effectLst/>
              </a:rPr>
              <a:t>Se asume que los hilos cooperan entre sí y que fueron creados por el mismo usuario</a:t>
            </a:r>
          </a:p>
          <a:p>
            <a:pPr>
              <a:spcAft>
                <a:spcPts val="800"/>
              </a:spcAft>
            </a:pPr>
            <a:r>
              <a:rPr lang="es-AR" sz="2400" kern="100" dirty="0">
                <a:effectLst/>
              </a:rPr>
              <a:t>Todos los hilos poseen su propia pila de ejecución</a:t>
            </a:r>
          </a:p>
          <a:p>
            <a:endParaRPr lang="es-AR" dirty="0"/>
          </a:p>
        </p:txBody>
      </p:sp>
      <p:pic>
        <p:nvPicPr>
          <p:cNvPr id="7" name="Marcador de contenido 6">
            <a:extLst>
              <a:ext uri="{FF2B5EF4-FFF2-40B4-BE49-F238E27FC236}">
                <a16:creationId xmlns:a16="http://schemas.microsoft.com/office/drawing/2014/main" id="{CD584325-8F47-00F0-A14D-0E45F83D3138}"/>
              </a:ext>
            </a:extLst>
          </p:cNvPr>
          <p:cNvPicPr>
            <a:picLocks noGrp="1" noChangeAspect="1"/>
          </p:cNvPicPr>
          <p:nvPr>
            <p:ph idx="10"/>
          </p:nvPr>
        </p:nvPicPr>
        <p:blipFill>
          <a:blip r:embed="rId3">
            <a:extLst>
              <a:ext uri="{28A0092B-C50C-407E-A947-70E740481C1C}">
                <a14:useLocalDpi xmlns:a14="http://schemas.microsoft.com/office/drawing/2010/main" val="0"/>
              </a:ext>
            </a:extLst>
          </a:blip>
          <a:stretch>
            <a:fillRect/>
          </a:stretch>
        </p:blipFill>
        <p:spPr bwMode="auto">
          <a:xfrm>
            <a:off x="5884608" y="1886498"/>
            <a:ext cx="5784740" cy="3181606"/>
          </a:xfrm>
          <a:prstGeom prst="rect">
            <a:avLst/>
          </a:prstGeom>
          <a:noFill/>
          <a:ln>
            <a:noFill/>
          </a:ln>
        </p:spPr>
      </p:pic>
    </p:spTree>
    <p:extLst>
      <p:ext uri="{BB962C8B-B14F-4D97-AF65-F5344CB8AC3E}">
        <p14:creationId xmlns:p14="http://schemas.microsoft.com/office/powerpoint/2010/main" val="1839918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68487-3FAA-269E-92A0-9F1EC89CD4B4}"/>
              </a:ext>
            </a:extLst>
          </p:cNvPr>
          <p:cNvSpPr>
            <a:spLocks noGrp="1"/>
          </p:cNvSpPr>
          <p:nvPr>
            <p:ph type="title"/>
          </p:nvPr>
        </p:nvSpPr>
        <p:spPr>
          <a:xfrm>
            <a:off x="678426" y="0"/>
            <a:ext cx="9779183" cy="1744415"/>
          </a:xfrm>
        </p:spPr>
        <p:txBody>
          <a:bodyPr anchor="b">
            <a:normAutofit/>
          </a:bodyPr>
          <a:lstStyle/>
          <a:p>
            <a:r>
              <a:rPr lang="es-AR" dirty="0"/>
              <a:t>Hilos </a:t>
            </a:r>
            <a:r>
              <a:rPr lang="es-AR" dirty="0" err="1"/>
              <a:t>Posix</a:t>
            </a:r>
            <a:endParaRPr lang="es-AR" dirty="0"/>
          </a:p>
        </p:txBody>
      </p:sp>
      <p:sp>
        <p:nvSpPr>
          <p:cNvPr id="3" name="Marcador de contenido 2">
            <a:extLst>
              <a:ext uri="{FF2B5EF4-FFF2-40B4-BE49-F238E27FC236}">
                <a16:creationId xmlns:a16="http://schemas.microsoft.com/office/drawing/2014/main" id="{43177F0B-3C7D-E0B6-1A24-6F14BF321781}"/>
              </a:ext>
            </a:extLst>
          </p:cNvPr>
          <p:cNvSpPr>
            <a:spLocks noGrp="1"/>
          </p:cNvSpPr>
          <p:nvPr>
            <p:ph idx="1"/>
          </p:nvPr>
        </p:nvSpPr>
        <p:spPr>
          <a:xfrm>
            <a:off x="678426" y="2017467"/>
            <a:ext cx="10259621" cy="3601668"/>
          </a:xfrm>
        </p:spPr>
        <p:txBody>
          <a:bodyPr>
            <a:normAutofit/>
          </a:bodyPr>
          <a:lstStyle/>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Los hilos definidos por standard 1003.1c de la IEEE se denominan </a:t>
            </a:r>
            <a:r>
              <a:rPr lang="es-AR" sz="2400" kern="100" dirty="0" err="1">
                <a:effectLst/>
                <a:latin typeface="Aptos" panose="020B0004020202020204" pitchFamily="34" charset="0"/>
                <a:ea typeface="Aptos" panose="020B0004020202020204" pitchFamily="34" charset="0"/>
                <a:cs typeface="Times New Roman" panose="02020603050405020304" pitchFamily="18" charset="0"/>
              </a:rPr>
              <a:t>Pthread</a:t>
            </a:r>
            <a:r>
              <a:rPr lang="es-AR" sz="2400" kern="100" dirty="0">
                <a:effectLst/>
                <a:latin typeface="Aptos" panose="020B0004020202020204" pitchFamily="34" charset="0"/>
                <a:ea typeface="Aptos" panose="020B0004020202020204" pitchFamily="34" charset="0"/>
                <a:cs typeface="Times New Roman" panose="02020603050405020304" pitchFamily="18" charset="0"/>
              </a:rPr>
              <a:t>, el cual es soportado por la mayoría de los sistemas UNIX</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Todos los </a:t>
            </a:r>
            <a:r>
              <a:rPr lang="es-AR" sz="2400" kern="100" dirty="0" err="1">
                <a:effectLst/>
                <a:latin typeface="Aptos" panose="020B0004020202020204" pitchFamily="34" charset="0"/>
                <a:ea typeface="Aptos" panose="020B0004020202020204" pitchFamily="34" charset="0"/>
                <a:cs typeface="Times New Roman" panose="02020603050405020304" pitchFamily="18" charset="0"/>
              </a:rPr>
              <a:t>Pthreads</a:t>
            </a:r>
            <a:r>
              <a:rPr lang="es-AR" sz="2400" kern="100" dirty="0">
                <a:effectLst/>
                <a:latin typeface="Aptos" panose="020B0004020202020204" pitchFamily="34" charset="0"/>
                <a:ea typeface="Aptos" panose="020B0004020202020204" pitchFamily="34" charset="0"/>
                <a:cs typeface="Times New Roman" panose="02020603050405020304" pitchFamily="18" charset="0"/>
              </a:rPr>
              <a:t> tienen algunas propiedades. Cada uno de ellos tiene un identificador, una serie de registros (incluyendo el contador de programa) y un conjunto de atributos. Estos incluyen el tamaño de la pila, parámetros de cronograma y otros parámetros necesarios para su uso </a:t>
            </a:r>
          </a:p>
        </p:txBody>
      </p:sp>
    </p:spTree>
    <p:extLst>
      <p:ext uri="{BB962C8B-B14F-4D97-AF65-F5344CB8AC3E}">
        <p14:creationId xmlns:p14="http://schemas.microsoft.com/office/powerpoint/2010/main" val="1752449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5DD5D0-3E0A-5EF3-F8B1-ACEF96915A97}"/>
              </a:ext>
            </a:extLst>
          </p:cNvPr>
          <p:cNvSpPr>
            <a:spLocks noGrp="1"/>
          </p:cNvSpPr>
          <p:nvPr>
            <p:ph type="title"/>
          </p:nvPr>
        </p:nvSpPr>
        <p:spPr>
          <a:xfrm>
            <a:off x="1158864" y="102021"/>
            <a:ext cx="9779183" cy="1744415"/>
          </a:xfrm>
        </p:spPr>
        <p:txBody>
          <a:bodyPr anchor="b">
            <a:normAutofit/>
          </a:bodyPr>
          <a:lstStyle/>
          <a:p>
            <a:r>
              <a:rPr lang="es-AR" dirty="0"/>
              <a:t>Funciones </a:t>
            </a:r>
            <a:r>
              <a:rPr lang="es-AR" dirty="0" err="1"/>
              <a:t>Posix</a:t>
            </a:r>
            <a:r>
              <a:rPr lang="es-AR" dirty="0"/>
              <a:t>:</a:t>
            </a:r>
          </a:p>
        </p:txBody>
      </p:sp>
      <p:pic>
        <p:nvPicPr>
          <p:cNvPr id="5" name="Marcador de contenido 4">
            <a:extLst>
              <a:ext uri="{FF2B5EF4-FFF2-40B4-BE49-F238E27FC236}">
                <a16:creationId xmlns:a16="http://schemas.microsoft.com/office/drawing/2014/main" id="{11AE9E00-C35A-615D-6DAB-F26C797E785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026" b="6284"/>
          <a:stretch/>
        </p:blipFill>
        <p:spPr bwMode="auto">
          <a:xfrm>
            <a:off x="346995" y="1885132"/>
            <a:ext cx="11015575" cy="3566222"/>
          </a:xfrm>
          <a:prstGeom prst="rect">
            <a:avLst/>
          </a:prstGeom>
          <a:noFill/>
          <a:ln>
            <a:noFill/>
          </a:ln>
        </p:spPr>
      </p:pic>
    </p:spTree>
    <p:extLst>
      <p:ext uri="{BB962C8B-B14F-4D97-AF65-F5344CB8AC3E}">
        <p14:creationId xmlns:p14="http://schemas.microsoft.com/office/powerpoint/2010/main" val="269367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6EBCD-D31E-B4C2-1ED2-4734C7EC7C4D}"/>
              </a:ext>
            </a:extLst>
          </p:cNvPr>
          <p:cNvSpPr>
            <a:spLocks noGrp="1"/>
          </p:cNvSpPr>
          <p:nvPr>
            <p:ph type="title"/>
          </p:nvPr>
        </p:nvSpPr>
        <p:spPr>
          <a:xfrm>
            <a:off x="1158864" y="102021"/>
            <a:ext cx="9779183" cy="959863"/>
          </a:xfrm>
        </p:spPr>
        <p:txBody>
          <a:bodyPr/>
          <a:lstStyle/>
          <a:p>
            <a:r>
              <a:rPr lang="es-AR" dirty="0"/>
              <a:t>Funciones</a:t>
            </a:r>
          </a:p>
        </p:txBody>
      </p:sp>
      <p:graphicFrame>
        <p:nvGraphicFramePr>
          <p:cNvPr id="4" name="Marcador de contenido 3">
            <a:extLst>
              <a:ext uri="{FF2B5EF4-FFF2-40B4-BE49-F238E27FC236}">
                <a16:creationId xmlns:a16="http://schemas.microsoft.com/office/drawing/2014/main" id="{E62B8C29-7432-91D8-7241-BC6704B3EF3E}"/>
              </a:ext>
            </a:extLst>
          </p:cNvPr>
          <p:cNvGraphicFramePr>
            <a:graphicFrameLocks noGrp="1"/>
          </p:cNvGraphicFramePr>
          <p:nvPr>
            <p:ph idx="1"/>
            <p:extLst>
              <p:ext uri="{D42A27DB-BD31-4B8C-83A1-F6EECF244321}">
                <p14:modId xmlns:p14="http://schemas.microsoft.com/office/powerpoint/2010/main" val="1444704109"/>
              </p:ext>
            </p:extLst>
          </p:nvPr>
        </p:nvGraphicFramePr>
        <p:xfrm>
          <a:off x="693174" y="1415845"/>
          <a:ext cx="10589342" cy="46604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5609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a:xfrm>
            <a:off x="1206408" y="0"/>
            <a:ext cx="9779183" cy="1706563"/>
          </a:xfrm>
        </p:spPr>
        <p:txBody>
          <a:bodyPr rtlCol="0" anchor="b">
            <a:normAutofit/>
          </a:bodyPr>
          <a:lstStyle>
            <a:defPPr>
              <a:defRPr lang="es-ES"/>
            </a:defPPr>
          </a:lstStyle>
          <a:p>
            <a:pPr rtl="0"/>
            <a:r>
              <a:rPr lang="es-ES" dirty="0"/>
              <a:t>Implementación en el espacio de usuario</a:t>
            </a:r>
          </a:p>
        </p:txBody>
      </p:sp>
      <p:sp>
        <p:nvSpPr>
          <p:cNvPr id="7" name="Marcador de contenido 6">
            <a:extLst>
              <a:ext uri="{FF2B5EF4-FFF2-40B4-BE49-F238E27FC236}">
                <a16:creationId xmlns:a16="http://schemas.microsoft.com/office/drawing/2014/main" id="{6093A867-929C-F88E-0A5A-2A049D370843}"/>
              </a:ext>
            </a:extLst>
          </p:cNvPr>
          <p:cNvSpPr>
            <a:spLocks noGrp="1"/>
          </p:cNvSpPr>
          <p:nvPr>
            <p:ph idx="12"/>
          </p:nvPr>
        </p:nvSpPr>
        <p:spPr>
          <a:xfrm>
            <a:off x="798782" y="2023984"/>
            <a:ext cx="6486921" cy="3845874"/>
          </a:xfrm>
        </p:spPr>
        <p:txBody>
          <a:bodyPr>
            <a:normAutofit lnSpcReduction="10000"/>
          </a:bodyPr>
          <a:lstStyle/>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Coloca el paquete de hilos completamente en el espacio del usuario, sin que el </a:t>
            </a:r>
            <a:r>
              <a:rPr lang="es-AR" sz="2400" kern="100" dirty="0" err="1">
                <a:effectLst/>
                <a:latin typeface="Aptos" panose="020B0004020202020204" pitchFamily="34" charset="0"/>
                <a:ea typeface="Aptos" panose="020B0004020202020204" pitchFamily="34" charset="0"/>
                <a:cs typeface="Times New Roman" panose="02020603050405020304" pitchFamily="18" charset="0"/>
              </a:rPr>
              <a:t>Kernel</a:t>
            </a:r>
            <a:r>
              <a:rPr lang="es-AR" sz="2400" kern="100" dirty="0">
                <a:effectLst/>
                <a:latin typeface="Aptos" panose="020B0004020202020204" pitchFamily="34" charset="0"/>
                <a:ea typeface="Aptos" panose="020B0004020202020204" pitchFamily="34" charset="0"/>
                <a:cs typeface="Times New Roman" panose="02020603050405020304" pitchFamily="18" charset="0"/>
              </a:rPr>
              <a:t> sepa nada de ellos. </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El </a:t>
            </a:r>
            <a:r>
              <a:rPr lang="es-AR" sz="2400" kern="100" dirty="0" err="1">
                <a:effectLst/>
                <a:latin typeface="Aptos" panose="020B0004020202020204" pitchFamily="34" charset="0"/>
                <a:ea typeface="Aptos" panose="020B0004020202020204" pitchFamily="34" charset="0"/>
                <a:cs typeface="Times New Roman" panose="02020603050405020304" pitchFamily="18" charset="0"/>
              </a:rPr>
              <a:t>Kernel</a:t>
            </a:r>
            <a:r>
              <a:rPr lang="es-AR" sz="2400" kern="100" dirty="0">
                <a:effectLst/>
                <a:latin typeface="Aptos" panose="020B0004020202020204" pitchFamily="34" charset="0"/>
                <a:ea typeface="Aptos" panose="020B0004020202020204" pitchFamily="34" charset="0"/>
                <a:cs typeface="Times New Roman" panose="02020603050405020304" pitchFamily="18" charset="0"/>
              </a:rPr>
              <a:t> piensa que maneja un sólo proceso de un solo hilo</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Puede ser implementado en SO que no soportan a los hilos. Se implementan por medio de librerías</a:t>
            </a:r>
          </a:p>
          <a:p>
            <a:endParaRPr lang="es-AR" dirty="0"/>
          </a:p>
        </p:txBody>
      </p:sp>
      <p:pic>
        <p:nvPicPr>
          <p:cNvPr id="5" name="Marcador de contenido 4">
            <a:extLst>
              <a:ext uri="{FF2B5EF4-FFF2-40B4-BE49-F238E27FC236}">
                <a16:creationId xmlns:a16="http://schemas.microsoft.com/office/drawing/2014/main" id="{FC3693D8-3141-A571-3233-1E988DE5D238}"/>
              </a:ext>
            </a:extLst>
          </p:cNvPr>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bwMode="auto">
          <a:xfrm>
            <a:off x="7780438" y="2023984"/>
            <a:ext cx="3970599" cy="3332162"/>
          </a:xfrm>
          <a:prstGeom prst="rect">
            <a:avLst/>
          </a:prstGeom>
          <a:noFill/>
          <a:ln>
            <a:noFill/>
          </a:ln>
        </p:spPr>
      </p:pic>
    </p:spTree>
    <p:extLst>
      <p:ext uri="{BB962C8B-B14F-4D97-AF65-F5344CB8AC3E}">
        <p14:creationId xmlns:p14="http://schemas.microsoft.com/office/powerpoint/2010/main" val="1101733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p:txBody>
          <a:bodyPr rtlCol="0" anchor="b">
            <a:normAutofit/>
          </a:bodyPr>
          <a:lstStyle>
            <a:defPPr>
              <a:defRPr lang="es-ES"/>
            </a:defPPr>
          </a:lstStyle>
          <a:p>
            <a:pPr rtl="0"/>
            <a:r>
              <a:rPr lang="es-ES" dirty="0"/>
              <a:t>Implementación en el espacio de usuario</a:t>
            </a:r>
            <a:br>
              <a:rPr lang="es-ES" dirty="0"/>
            </a:br>
            <a:r>
              <a:rPr lang="es-ES" dirty="0"/>
              <a:t>(Parte 2)</a:t>
            </a:r>
          </a:p>
        </p:txBody>
      </p:sp>
      <p:sp>
        <p:nvSpPr>
          <p:cNvPr id="7" name="Marcador de contenido 6">
            <a:extLst>
              <a:ext uri="{FF2B5EF4-FFF2-40B4-BE49-F238E27FC236}">
                <a16:creationId xmlns:a16="http://schemas.microsoft.com/office/drawing/2014/main" id="{6093A867-929C-F88E-0A5A-2A049D370843}"/>
              </a:ext>
            </a:extLst>
          </p:cNvPr>
          <p:cNvSpPr>
            <a:spLocks noGrp="1"/>
          </p:cNvSpPr>
          <p:nvPr>
            <p:ph idx="12"/>
          </p:nvPr>
        </p:nvSpPr>
        <p:spPr>
          <a:xfrm>
            <a:off x="1167493" y="2023983"/>
            <a:ext cx="4663440" cy="3913599"/>
          </a:xfrm>
        </p:spPr>
        <p:txBody>
          <a:bodyPr>
            <a:normAutofit lnSpcReduction="10000"/>
          </a:bodyPr>
          <a:lstStyle/>
          <a:p>
            <a:pPr>
              <a:lnSpc>
                <a:spcPct val="115000"/>
              </a:lnSpc>
              <a:spcAft>
                <a:spcPts val="800"/>
              </a:spcAft>
            </a:pPr>
            <a:r>
              <a:rPr lang="es-AR" sz="2200" kern="100" dirty="0">
                <a:effectLst/>
                <a:latin typeface="Aptos" panose="020B0004020202020204" pitchFamily="34" charset="0"/>
                <a:ea typeface="Aptos" panose="020B0004020202020204" pitchFamily="34" charset="0"/>
                <a:cs typeface="Times New Roman" panose="02020603050405020304" pitchFamily="18" charset="0"/>
              </a:rPr>
              <a:t>Cada proceso tiene su tabla de hilos para mantener registro de los hilos que se ejecutan en ese proceso. Contiene el contador de programa, puntero de pila, registro, estado, etc. Esta tabla es manejada por el sistema de run time</a:t>
            </a:r>
          </a:p>
          <a:p>
            <a:r>
              <a:rPr lang="es-AR" sz="2200" kern="100" dirty="0">
                <a:effectLst/>
                <a:latin typeface="Aptos" panose="020B0004020202020204" pitchFamily="34" charset="0"/>
                <a:ea typeface="Aptos" panose="020B0004020202020204" pitchFamily="34" charset="0"/>
                <a:cs typeface="Times New Roman" panose="02020603050405020304" pitchFamily="18" charset="0"/>
              </a:rPr>
              <a:t>Permite mejorar la velocidad de ejecución</a:t>
            </a:r>
          </a:p>
          <a:p>
            <a:endParaRPr lang="es-AR" dirty="0"/>
          </a:p>
        </p:txBody>
      </p:sp>
      <p:pic>
        <p:nvPicPr>
          <p:cNvPr id="5" name="Marcador de contenido 4">
            <a:extLst>
              <a:ext uri="{FF2B5EF4-FFF2-40B4-BE49-F238E27FC236}">
                <a16:creationId xmlns:a16="http://schemas.microsoft.com/office/drawing/2014/main" id="{FC3693D8-3141-A571-3233-1E988DE5D238}"/>
              </a:ext>
            </a:extLst>
          </p:cNvPr>
          <p:cNvPicPr>
            <a:picLocks noGrp="1" noChangeAspect="1"/>
          </p:cNvPicPr>
          <p:nvPr>
            <p:ph idx="11"/>
          </p:nvPr>
        </p:nvPicPr>
        <p:blipFill>
          <a:blip r:embed="rId3">
            <a:extLst>
              <a:ext uri="{28A0092B-C50C-407E-A947-70E740481C1C}">
                <a14:useLocalDpi xmlns:a14="http://schemas.microsoft.com/office/drawing/2010/main" val="0"/>
              </a:ext>
            </a:extLst>
          </a:blip>
          <a:stretch>
            <a:fillRect/>
          </a:stretch>
        </p:blipFill>
        <p:spPr bwMode="auto">
          <a:xfrm>
            <a:off x="6615649" y="1775571"/>
            <a:ext cx="4663440" cy="3913600"/>
          </a:xfrm>
          <a:prstGeom prst="rect">
            <a:avLst/>
          </a:prstGeom>
          <a:noFill/>
          <a:ln>
            <a:noFill/>
          </a:ln>
        </p:spPr>
      </p:pic>
    </p:spTree>
    <p:extLst>
      <p:ext uri="{BB962C8B-B14F-4D97-AF65-F5344CB8AC3E}">
        <p14:creationId xmlns:p14="http://schemas.microsoft.com/office/powerpoint/2010/main" val="3056003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8C04A-6AD4-CB88-A3C3-0DC0ABCD7B2B}"/>
              </a:ext>
            </a:extLst>
          </p:cNvPr>
          <p:cNvSpPr>
            <a:spLocks noGrp="1"/>
          </p:cNvSpPr>
          <p:nvPr>
            <p:ph type="title"/>
          </p:nvPr>
        </p:nvSpPr>
        <p:spPr>
          <a:xfrm>
            <a:off x="1167492" y="45085"/>
            <a:ext cx="9779183" cy="1600835"/>
          </a:xfrm>
        </p:spPr>
        <p:txBody>
          <a:bodyPr anchor="b">
            <a:normAutofit/>
          </a:bodyPr>
          <a:lstStyle/>
          <a:p>
            <a:r>
              <a:rPr lang="es-AR" dirty="0"/>
              <a:t>Problemas</a:t>
            </a:r>
          </a:p>
        </p:txBody>
      </p:sp>
      <p:graphicFrame>
        <p:nvGraphicFramePr>
          <p:cNvPr id="7" name="Marcador de contenido 4">
            <a:extLst>
              <a:ext uri="{FF2B5EF4-FFF2-40B4-BE49-F238E27FC236}">
                <a16:creationId xmlns:a16="http://schemas.microsoft.com/office/drawing/2014/main" id="{BB87D8FC-BC1A-C7B9-EE38-177D9371DCF3}"/>
              </a:ext>
            </a:extLst>
          </p:cNvPr>
          <p:cNvGraphicFramePr>
            <a:graphicFrameLocks noGrp="1"/>
          </p:cNvGraphicFramePr>
          <p:nvPr>
            <p:ph idx="14"/>
            <p:extLst>
              <p:ext uri="{D42A27DB-BD31-4B8C-83A1-F6EECF244321}">
                <p14:modId xmlns:p14="http://schemas.microsoft.com/office/powerpoint/2010/main" val="1229406869"/>
              </p:ext>
            </p:extLst>
          </p:nvPr>
        </p:nvGraphicFramePr>
        <p:xfrm>
          <a:off x="354926" y="2477729"/>
          <a:ext cx="9998442" cy="37299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5729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2DF434-28DB-4621-A497-D62C41CE0419}"/>
              </a:ext>
            </a:extLst>
          </p:cNvPr>
          <p:cNvSpPr>
            <a:spLocks noGrp="1"/>
          </p:cNvSpPr>
          <p:nvPr>
            <p:ph type="title"/>
          </p:nvPr>
        </p:nvSpPr>
        <p:spPr>
          <a:xfrm>
            <a:off x="1167492" y="136526"/>
            <a:ext cx="9779183" cy="1570038"/>
          </a:xfrm>
        </p:spPr>
        <p:txBody>
          <a:bodyPr rtlCol="0" anchor="b">
            <a:normAutofit/>
          </a:bodyPr>
          <a:lstStyle>
            <a:defPPr>
              <a:defRPr lang="es-ES"/>
            </a:defPPr>
          </a:lstStyle>
          <a:p>
            <a:pPr rtl="0"/>
            <a:r>
              <a:rPr lang="es-ES" dirty="0"/>
              <a:t>Introducción</a:t>
            </a:r>
          </a:p>
        </p:txBody>
      </p:sp>
      <p:sp>
        <p:nvSpPr>
          <p:cNvPr id="3" name="Marcador de contenido 2">
            <a:extLst>
              <a:ext uri="{FF2B5EF4-FFF2-40B4-BE49-F238E27FC236}">
                <a16:creationId xmlns:a16="http://schemas.microsoft.com/office/drawing/2014/main" id="{22788C46-D0BC-4307-AE55-7601A139E7CB}"/>
              </a:ext>
            </a:extLst>
          </p:cNvPr>
          <p:cNvSpPr>
            <a:spLocks noGrp="1"/>
          </p:cNvSpPr>
          <p:nvPr>
            <p:ph idx="1"/>
          </p:nvPr>
        </p:nvSpPr>
        <p:spPr>
          <a:xfrm>
            <a:off x="1167493" y="2084832"/>
            <a:ext cx="9779182" cy="3366813"/>
          </a:xfrm>
        </p:spPr>
        <p:txBody>
          <a:bodyPr vert="horz" lIns="91440" tIns="45720" rIns="91440" bIns="45720" rtlCol="0">
            <a:normAutofit/>
          </a:bodyPr>
          <a:lstStyle>
            <a:defPPr>
              <a:defRPr lang="es-ES"/>
            </a:defPPr>
          </a:lstStyle>
          <a:p>
            <a:pPr>
              <a:spcAft>
                <a:spcPts val="800"/>
              </a:spcAft>
            </a:pPr>
            <a:r>
              <a:rPr lang="es-AR" kern="100" dirty="0">
                <a:effectLst/>
              </a:rPr>
              <a:t>En SO tradicionales, cada proceso tiene un sólo espacio de espacio y un sólo hilo de control, lo que representa la definición de un proceso</a:t>
            </a:r>
          </a:p>
          <a:p>
            <a:pPr>
              <a:spcAft>
                <a:spcPts val="800"/>
              </a:spcAft>
            </a:pPr>
            <a:r>
              <a:rPr lang="es-AR" kern="100" dirty="0">
                <a:effectLst/>
              </a:rPr>
              <a:t>En algunos casos es deseado tener muchos hilos de ejecución en el mismo espacio de memoria ejecutándose en el mismo tiempo, de forma similar a los procesos, ocupando el mismo espacio de memoria</a:t>
            </a:r>
          </a:p>
        </p:txBody>
      </p:sp>
    </p:spTree>
    <p:extLst>
      <p:ext uri="{BB962C8B-B14F-4D97-AF65-F5344CB8AC3E}">
        <p14:creationId xmlns:p14="http://schemas.microsoft.com/office/powerpoint/2010/main" val="1325608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p:txBody>
          <a:bodyPr rtlCol="0" anchor="b">
            <a:normAutofit/>
          </a:bodyPr>
          <a:lstStyle>
            <a:defPPr>
              <a:defRPr lang="es-ES"/>
            </a:defPPr>
          </a:lstStyle>
          <a:p>
            <a:pPr rtl="0"/>
            <a:r>
              <a:rPr lang="es-ES" dirty="0"/>
              <a:t>Implementación en el </a:t>
            </a:r>
            <a:r>
              <a:rPr lang="es-ES" dirty="0" err="1"/>
              <a:t>Kernel</a:t>
            </a:r>
            <a:endParaRPr lang="es-ES" dirty="0"/>
          </a:p>
        </p:txBody>
      </p:sp>
      <p:sp>
        <p:nvSpPr>
          <p:cNvPr id="7" name="Marcador de contenido 6">
            <a:extLst>
              <a:ext uri="{FF2B5EF4-FFF2-40B4-BE49-F238E27FC236}">
                <a16:creationId xmlns:a16="http://schemas.microsoft.com/office/drawing/2014/main" id="{6093A867-929C-F88E-0A5A-2A049D370843}"/>
              </a:ext>
            </a:extLst>
          </p:cNvPr>
          <p:cNvSpPr>
            <a:spLocks noGrp="1"/>
          </p:cNvSpPr>
          <p:nvPr>
            <p:ph idx="12"/>
          </p:nvPr>
        </p:nvSpPr>
        <p:spPr>
          <a:xfrm>
            <a:off x="589935" y="2023984"/>
            <a:ext cx="6017342" cy="3904868"/>
          </a:xfrm>
        </p:spPr>
        <p:txBody>
          <a:bodyPr>
            <a:normAutofit lnSpcReduction="10000"/>
          </a:bodyPr>
          <a:lstStyle/>
          <a:p>
            <a:pPr>
              <a:lnSpc>
                <a:spcPct val="115000"/>
              </a:lnSpc>
              <a:spcAft>
                <a:spcPts val="800"/>
              </a:spcAft>
            </a:pPr>
            <a:r>
              <a:rPr lang="es-AR" kern="100" dirty="0">
                <a:effectLst/>
                <a:latin typeface="Aptos" panose="020B0004020202020204" pitchFamily="34" charset="0"/>
                <a:ea typeface="Aptos" panose="020B0004020202020204" pitchFamily="34" charset="0"/>
                <a:cs typeface="Times New Roman" panose="02020603050405020304" pitchFamily="18" charset="0"/>
              </a:rPr>
              <a:t>No se necesita un sistema de run-time en cada uno y no hay una tabla de hilos en cada proceso, sino que hay una sola tabla de hilos en el </a:t>
            </a:r>
            <a:r>
              <a:rPr lang="es-AR" kern="100" dirty="0" err="1">
                <a:effectLst/>
                <a:latin typeface="Aptos" panose="020B0004020202020204" pitchFamily="34" charset="0"/>
                <a:ea typeface="Aptos" panose="020B0004020202020204" pitchFamily="34" charset="0"/>
                <a:cs typeface="Times New Roman" panose="02020603050405020304" pitchFamily="18" charset="0"/>
              </a:rPr>
              <a:t>Kernel</a:t>
            </a:r>
            <a:r>
              <a:rPr lang="es-AR" kern="100" dirty="0">
                <a:effectLst/>
                <a:latin typeface="Aptos" panose="020B0004020202020204" pitchFamily="34" charset="0"/>
                <a:ea typeface="Aptos" panose="020B0004020202020204" pitchFamily="34" charset="0"/>
                <a:cs typeface="Times New Roman" panose="02020603050405020304" pitchFamily="18" charset="0"/>
              </a:rPr>
              <a:t> donde se almacena su creación o su destrucción</a:t>
            </a:r>
          </a:p>
          <a:p>
            <a:pPr>
              <a:lnSpc>
                <a:spcPct val="115000"/>
              </a:lnSpc>
              <a:spcAft>
                <a:spcPts val="800"/>
              </a:spcAft>
            </a:pPr>
            <a:r>
              <a:rPr lang="es-AR" kern="100" dirty="0">
                <a:effectLst/>
                <a:latin typeface="Aptos" panose="020B0004020202020204" pitchFamily="34" charset="0"/>
                <a:ea typeface="Aptos" panose="020B0004020202020204" pitchFamily="34" charset="0"/>
                <a:cs typeface="Times New Roman" panose="02020603050405020304" pitchFamily="18" charset="0"/>
              </a:rPr>
              <a:t>Todas las llamadas que pueden bloquear el sistema, lo que es mas costoso que una llamada al sistema de run-time. Cuando un hilo se bloquea la CPU elige si ejecutar otro hilo del mismo proceso o el de otro proceso</a:t>
            </a:r>
          </a:p>
          <a:p>
            <a:endParaRPr lang="es-AR" dirty="0"/>
          </a:p>
        </p:txBody>
      </p:sp>
      <p:pic>
        <p:nvPicPr>
          <p:cNvPr id="8" name="Marcador de contenido 7">
            <a:extLst>
              <a:ext uri="{FF2B5EF4-FFF2-40B4-BE49-F238E27FC236}">
                <a16:creationId xmlns:a16="http://schemas.microsoft.com/office/drawing/2014/main" id="{DFB599A9-9610-346A-A3F5-993ACA991F87}"/>
              </a:ext>
            </a:extLst>
          </p:cNvPr>
          <p:cNvPicPr>
            <a:picLocks noGrp="1" noChangeAspect="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7757651" y="1905996"/>
            <a:ext cx="3690469" cy="3916417"/>
          </a:xfrm>
          <a:prstGeom prst="rect">
            <a:avLst/>
          </a:prstGeom>
          <a:noFill/>
          <a:ln>
            <a:noFill/>
          </a:ln>
        </p:spPr>
      </p:pic>
    </p:spTree>
    <p:extLst>
      <p:ext uri="{BB962C8B-B14F-4D97-AF65-F5344CB8AC3E}">
        <p14:creationId xmlns:p14="http://schemas.microsoft.com/office/powerpoint/2010/main" val="1553638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8C04A-6AD4-CB88-A3C3-0DC0ABCD7B2B}"/>
              </a:ext>
            </a:extLst>
          </p:cNvPr>
          <p:cNvSpPr>
            <a:spLocks noGrp="1"/>
          </p:cNvSpPr>
          <p:nvPr>
            <p:ph type="title"/>
          </p:nvPr>
        </p:nvSpPr>
        <p:spPr/>
        <p:txBody>
          <a:bodyPr/>
          <a:lstStyle/>
          <a:p>
            <a:r>
              <a:rPr lang="es-AR" dirty="0"/>
              <a:t>Desventajas</a:t>
            </a:r>
          </a:p>
        </p:txBody>
      </p:sp>
      <p:sp>
        <p:nvSpPr>
          <p:cNvPr id="5" name="Marcador de contenido 4">
            <a:extLst>
              <a:ext uri="{FF2B5EF4-FFF2-40B4-BE49-F238E27FC236}">
                <a16:creationId xmlns:a16="http://schemas.microsoft.com/office/drawing/2014/main" id="{EDA4AA7D-D3F2-655E-AF88-293169978337}"/>
              </a:ext>
            </a:extLst>
          </p:cNvPr>
          <p:cNvSpPr>
            <a:spLocks noGrp="1"/>
          </p:cNvSpPr>
          <p:nvPr>
            <p:ph idx="1"/>
          </p:nvPr>
        </p:nvSpPr>
        <p:spPr/>
        <p:txBody>
          <a:bodyPr>
            <a:normAutofit lnSpcReduction="10000"/>
          </a:bodyPr>
          <a:lstStyle/>
          <a:p>
            <a:pPr marL="285750" indent="-285750">
              <a:lnSpc>
                <a:spcPct val="115000"/>
              </a:lnSpc>
              <a:spcAft>
                <a:spcPts val="800"/>
              </a:spcAft>
              <a:buFont typeface="Arial" panose="020B0604020202020204" pitchFamily="34" charset="0"/>
              <a:buChar char="•"/>
            </a:pPr>
            <a:r>
              <a:rPr lang="es-AR" kern="100" dirty="0">
                <a:effectLst/>
                <a:latin typeface="Aptos" panose="020B0004020202020204" pitchFamily="34" charset="0"/>
                <a:ea typeface="Aptos" panose="020B0004020202020204" pitchFamily="34" charset="0"/>
                <a:cs typeface="Times New Roman" panose="02020603050405020304" pitchFamily="18" charset="0"/>
              </a:rPr>
              <a:t>Problemas con la función </a:t>
            </a:r>
            <a:r>
              <a:rPr lang="es-AR" kern="100" dirty="0" err="1">
                <a:effectLst/>
                <a:latin typeface="Aptos" panose="020B0004020202020204" pitchFamily="34" charset="0"/>
                <a:ea typeface="Aptos" panose="020B0004020202020204" pitchFamily="34" charset="0"/>
                <a:cs typeface="Times New Roman" panose="02020603050405020304" pitchFamily="18" charset="0"/>
              </a:rPr>
              <a:t>fork</a:t>
            </a:r>
            <a:r>
              <a:rPr lang="es-AR" kern="100" dirty="0">
                <a:effectLst/>
                <a:latin typeface="Aptos" panose="020B0004020202020204" pitchFamily="34" charset="0"/>
                <a:ea typeface="Aptos" panose="020B0004020202020204" pitchFamily="34" charset="0"/>
                <a:cs typeface="Times New Roman" panose="02020603050405020304" pitchFamily="18" charset="0"/>
              </a:rPr>
              <a:t>() (es decir en la creación de procesos hijos) ya que el hijo hereda los hilos de su padre</a:t>
            </a:r>
          </a:p>
          <a:p>
            <a:pPr marL="285750" indent="-285750">
              <a:lnSpc>
                <a:spcPct val="115000"/>
              </a:lnSpc>
              <a:spcAft>
                <a:spcPts val="800"/>
              </a:spcAft>
              <a:buFont typeface="Arial" panose="020B0604020202020204" pitchFamily="34" charset="0"/>
              <a:buChar char="•"/>
            </a:pPr>
            <a:r>
              <a:rPr lang="es-AR" kern="100" dirty="0">
                <a:effectLst/>
                <a:latin typeface="Aptos" panose="020B0004020202020204" pitchFamily="34" charset="0"/>
                <a:ea typeface="Aptos" panose="020B0004020202020204" pitchFamily="34" charset="0"/>
                <a:cs typeface="Times New Roman" panose="02020603050405020304" pitchFamily="18" charset="0"/>
              </a:rPr>
              <a:t>Problemas con el manejo de señales. Ya que son enviadas el proceso y no al hilo es complicado determinar a qué hilo asignarle la señal recibida</a:t>
            </a:r>
          </a:p>
          <a:p>
            <a:pPr marL="285750" indent="-285750">
              <a:lnSpc>
                <a:spcPct val="115000"/>
              </a:lnSpc>
              <a:spcAft>
                <a:spcPts val="800"/>
              </a:spcAft>
              <a:buFont typeface="Arial" panose="020B0604020202020204" pitchFamily="34" charset="0"/>
              <a:buChar char="•"/>
            </a:pPr>
            <a:r>
              <a:rPr lang="es-AR" kern="100" dirty="0">
                <a:effectLst/>
                <a:latin typeface="Aptos" panose="020B0004020202020204" pitchFamily="34" charset="0"/>
                <a:ea typeface="Aptos" panose="020B0004020202020204" pitchFamily="34" charset="0"/>
                <a:cs typeface="Times New Roman" panose="02020603050405020304" pitchFamily="18" charset="0"/>
              </a:rPr>
              <a:t>Son más lentos que los hilos almacenados en usuario</a:t>
            </a:r>
          </a:p>
          <a:p>
            <a:endParaRPr lang="es-AR" dirty="0"/>
          </a:p>
        </p:txBody>
      </p:sp>
    </p:spTree>
    <p:extLst>
      <p:ext uri="{BB962C8B-B14F-4D97-AF65-F5344CB8AC3E}">
        <p14:creationId xmlns:p14="http://schemas.microsoft.com/office/powerpoint/2010/main" val="3238873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1A66B1-B46B-E2CF-22D1-4183EBF312CC}"/>
              </a:ext>
            </a:extLst>
          </p:cNvPr>
          <p:cNvSpPr>
            <a:spLocks noGrp="1"/>
          </p:cNvSpPr>
          <p:nvPr>
            <p:ph type="title"/>
          </p:nvPr>
        </p:nvSpPr>
        <p:spPr>
          <a:xfrm>
            <a:off x="1167492" y="136526"/>
            <a:ext cx="9601200" cy="1653371"/>
          </a:xfrm>
        </p:spPr>
        <p:txBody>
          <a:bodyPr anchor="b">
            <a:normAutofit/>
          </a:bodyPr>
          <a:lstStyle/>
          <a:p>
            <a:r>
              <a:rPr lang="es-AR" dirty="0"/>
              <a:t>Hilos híbridos</a:t>
            </a:r>
          </a:p>
        </p:txBody>
      </p:sp>
      <p:pic>
        <p:nvPicPr>
          <p:cNvPr id="4" name="Marcador de contenido 3">
            <a:extLst>
              <a:ext uri="{FF2B5EF4-FFF2-40B4-BE49-F238E27FC236}">
                <a16:creationId xmlns:a16="http://schemas.microsoft.com/office/drawing/2014/main" id="{638876C2-80EF-B5A5-CD7E-3AEC234F796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70964" y="2370587"/>
            <a:ext cx="5951062" cy="3273083"/>
          </a:xfrm>
          <a:prstGeom prst="rect">
            <a:avLst/>
          </a:prstGeom>
          <a:noFill/>
          <a:ln>
            <a:noFill/>
          </a:ln>
        </p:spPr>
      </p:pic>
      <p:sp>
        <p:nvSpPr>
          <p:cNvPr id="3" name="Marcador de contenido 2">
            <a:extLst>
              <a:ext uri="{FF2B5EF4-FFF2-40B4-BE49-F238E27FC236}">
                <a16:creationId xmlns:a16="http://schemas.microsoft.com/office/drawing/2014/main" id="{A8F50B84-185F-B060-E2C0-1422119A8EB6}"/>
              </a:ext>
            </a:extLst>
          </p:cNvPr>
          <p:cNvSpPr>
            <a:spLocks noGrp="1"/>
          </p:cNvSpPr>
          <p:nvPr>
            <p:ph idx="10"/>
          </p:nvPr>
        </p:nvSpPr>
        <p:spPr>
          <a:xfrm>
            <a:off x="7197213" y="2370587"/>
            <a:ext cx="4029681" cy="3332832"/>
          </a:xfrm>
        </p:spPr>
        <p:txBody>
          <a:bodyPr>
            <a:normAutofit/>
          </a:bodyPr>
          <a:lstStyle/>
          <a:p>
            <a:r>
              <a:rPr lang="es-AR" dirty="0"/>
              <a:t>Provee mayor flexibilidad a la hora de su programación</a:t>
            </a:r>
          </a:p>
          <a:p>
            <a:r>
              <a:rPr lang="es-AR" dirty="0"/>
              <a:t>El </a:t>
            </a:r>
            <a:r>
              <a:rPr lang="es-AR" dirty="0" err="1"/>
              <a:t>Kernel</a:t>
            </a:r>
            <a:r>
              <a:rPr lang="es-AR" dirty="0"/>
              <a:t> no es consciente de todos los hilos, sólo de 2</a:t>
            </a:r>
          </a:p>
        </p:txBody>
      </p:sp>
    </p:spTree>
    <p:extLst>
      <p:ext uri="{BB962C8B-B14F-4D97-AF65-F5344CB8AC3E}">
        <p14:creationId xmlns:p14="http://schemas.microsoft.com/office/powerpoint/2010/main" val="593545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a:xfrm>
            <a:off x="1167492" y="136526"/>
            <a:ext cx="9601200" cy="1653371"/>
          </a:xfrm>
        </p:spPr>
        <p:txBody>
          <a:bodyPr rtlCol="0" anchor="b">
            <a:normAutofit/>
          </a:bodyPr>
          <a:lstStyle>
            <a:defPPr>
              <a:defRPr lang="es-ES"/>
            </a:defPPr>
          </a:lstStyle>
          <a:p>
            <a:pPr rtl="0"/>
            <a:r>
              <a:rPr lang="es-ES" dirty="0"/>
              <a:t>Hilos Pop-Up</a:t>
            </a:r>
          </a:p>
        </p:txBody>
      </p:sp>
      <p:pic>
        <p:nvPicPr>
          <p:cNvPr id="6" name="Marcador de contenido 5">
            <a:extLst>
              <a:ext uri="{FF2B5EF4-FFF2-40B4-BE49-F238E27FC236}">
                <a16:creationId xmlns:a16="http://schemas.microsoft.com/office/drawing/2014/main" id="{AD0B7908-70D5-E3D4-9B64-5312C51A3419}"/>
              </a:ext>
            </a:extLst>
          </p:cNvPr>
          <p:cNvPicPr>
            <a:picLocks noGrp="1" noChangeAspect="1"/>
          </p:cNvPicPr>
          <p:nvPr>
            <p:ph idx="1"/>
          </p:nvPr>
        </p:nvPicPr>
        <p:blipFill>
          <a:blip r:embed="rId3"/>
          <a:stretch>
            <a:fillRect/>
          </a:stretch>
        </p:blipFill>
        <p:spPr>
          <a:xfrm>
            <a:off x="400576" y="1961859"/>
            <a:ext cx="6900299" cy="3726160"/>
          </a:xfrm>
          <a:noFill/>
        </p:spPr>
      </p:pic>
      <p:sp>
        <p:nvSpPr>
          <p:cNvPr id="11" name="Content Placeholder 2">
            <a:extLst>
              <a:ext uri="{FF2B5EF4-FFF2-40B4-BE49-F238E27FC236}">
                <a16:creationId xmlns:a16="http://schemas.microsoft.com/office/drawing/2014/main" id="{5249E838-D228-B0BA-FC9C-BA4EC8F89024}"/>
              </a:ext>
            </a:extLst>
          </p:cNvPr>
          <p:cNvSpPr>
            <a:spLocks noGrp="1"/>
          </p:cNvSpPr>
          <p:nvPr>
            <p:ph idx="10"/>
          </p:nvPr>
        </p:nvSpPr>
        <p:spPr>
          <a:xfrm>
            <a:off x="7300875" y="2997378"/>
            <a:ext cx="4663440" cy="3332832"/>
          </a:xfrm>
        </p:spPr>
        <p:txBody>
          <a:bodyPr>
            <a:normAutofit/>
          </a:bodyPr>
          <a:lstStyle/>
          <a:p>
            <a:r>
              <a:rPr lang="en-US" dirty="0" err="1"/>
              <a:t>Crea</a:t>
            </a:r>
            <a:r>
              <a:rPr lang="en-US" dirty="0"/>
              <a:t> un nuevo </a:t>
            </a:r>
            <a:r>
              <a:rPr lang="en-US" dirty="0" err="1"/>
              <a:t>hilo</a:t>
            </a:r>
            <a:r>
              <a:rPr lang="en-US" dirty="0"/>
              <a:t> al </a:t>
            </a:r>
            <a:r>
              <a:rPr lang="en-US" dirty="0" err="1"/>
              <a:t>recibir</a:t>
            </a:r>
            <a:r>
              <a:rPr lang="en-US" dirty="0"/>
              <a:t> un </a:t>
            </a:r>
            <a:r>
              <a:rPr lang="en-US" dirty="0" err="1"/>
              <a:t>mensaje</a:t>
            </a:r>
            <a:endParaRPr lang="en-US" dirty="0"/>
          </a:p>
          <a:p>
            <a:endParaRPr lang="en-US" dirty="0"/>
          </a:p>
          <a:p>
            <a:r>
              <a:rPr lang="en-US" dirty="0"/>
              <a:t>Una </a:t>
            </a:r>
            <a:r>
              <a:rPr lang="en-US" dirty="0" err="1"/>
              <a:t>ventaja</a:t>
            </a:r>
            <a:r>
              <a:rPr lang="en-US" dirty="0"/>
              <a:t> de </a:t>
            </a:r>
            <a:r>
              <a:rPr lang="en-US" dirty="0" err="1"/>
              <a:t>estos</a:t>
            </a:r>
            <a:r>
              <a:rPr lang="en-US" dirty="0"/>
              <a:t> </a:t>
            </a:r>
            <a:r>
              <a:rPr lang="en-US" dirty="0" err="1"/>
              <a:t>hilos</a:t>
            </a:r>
            <a:r>
              <a:rPr lang="en-US" dirty="0"/>
              <a:t> es que no </a:t>
            </a:r>
            <a:r>
              <a:rPr lang="en-US" dirty="0" err="1"/>
              <a:t>tienen</a:t>
            </a:r>
            <a:r>
              <a:rPr lang="en-US" dirty="0"/>
              <a:t> </a:t>
            </a:r>
            <a:r>
              <a:rPr lang="en-US" dirty="0" err="1"/>
              <a:t>información</a:t>
            </a:r>
            <a:r>
              <a:rPr lang="en-US" dirty="0"/>
              <a:t> previa (</a:t>
            </a:r>
            <a:r>
              <a:rPr lang="en-US" dirty="0" err="1"/>
              <a:t>registros</a:t>
            </a:r>
            <a:r>
              <a:rPr lang="en-US" dirty="0"/>
              <a:t>, </a:t>
            </a:r>
            <a:r>
              <a:rPr lang="en-US" dirty="0" err="1"/>
              <a:t>pilas</a:t>
            </a:r>
            <a:r>
              <a:rPr lang="en-US" dirty="0"/>
              <a:t>, </a:t>
            </a:r>
            <a:r>
              <a:rPr lang="en-US" dirty="0" err="1"/>
              <a:t>etc</a:t>
            </a:r>
            <a:r>
              <a:rPr lang="en-US" dirty="0"/>
              <a:t>)</a:t>
            </a:r>
          </a:p>
        </p:txBody>
      </p:sp>
    </p:spTree>
    <p:extLst>
      <p:ext uri="{BB962C8B-B14F-4D97-AF65-F5344CB8AC3E}">
        <p14:creationId xmlns:p14="http://schemas.microsoft.com/office/powerpoint/2010/main" val="3293119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81C753FD-96EC-101A-B8A4-5F69A189BEF4}"/>
              </a:ext>
            </a:extLst>
          </p:cNvPr>
          <p:cNvSpPr>
            <a:spLocks noGrp="1"/>
          </p:cNvSpPr>
          <p:nvPr>
            <p:ph type="ctrTitle"/>
          </p:nvPr>
        </p:nvSpPr>
        <p:spPr>
          <a:xfrm>
            <a:off x="1167493" y="232913"/>
            <a:ext cx="7096933" cy="3830130"/>
          </a:xfrm>
        </p:spPr>
        <p:txBody>
          <a:bodyPr rtlCol="0" anchor="b">
            <a:normAutofit/>
          </a:bodyPr>
          <a:lstStyle>
            <a:defPPr>
              <a:defRPr lang="es-ES"/>
            </a:defPPr>
          </a:lstStyle>
          <a:p>
            <a:pPr rtl="0"/>
            <a:r>
              <a:rPr lang="es-ES"/>
              <a:t>Gracias</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68487-3FAA-269E-92A0-9F1EC89CD4B4}"/>
              </a:ext>
            </a:extLst>
          </p:cNvPr>
          <p:cNvSpPr>
            <a:spLocks noGrp="1"/>
          </p:cNvSpPr>
          <p:nvPr>
            <p:ph type="title"/>
          </p:nvPr>
        </p:nvSpPr>
        <p:spPr>
          <a:xfrm>
            <a:off x="678426" y="0"/>
            <a:ext cx="9779183" cy="1744415"/>
          </a:xfrm>
        </p:spPr>
        <p:txBody>
          <a:bodyPr anchor="b">
            <a:normAutofit/>
          </a:bodyPr>
          <a:lstStyle/>
          <a:p>
            <a:r>
              <a:rPr lang="es-AR" dirty="0"/>
              <a:t>Uso - Ventajas</a:t>
            </a:r>
          </a:p>
        </p:txBody>
      </p:sp>
      <p:sp>
        <p:nvSpPr>
          <p:cNvPr id="3" name="Marcador de contenido 2">
            <a:extLst>
              <a:ext uri="{FF2B5EF4-FFF2-40B4-BE49-F238E27FC236}">
                <a16:creationId xmlns:a16="http://schemas.microsoft.com/office/drawing/2014/main" id="{43177F0B-3C7D-E0B6-1A24-6F14BF321781}"/>
              </a:ext>
            </a:extLst>
          </p:cNvPr>
          <p:cNvSpPr>
            <a:spLocks noGrp="1"/>
          </p:cNvSpPr>
          <p:nvPr>
            <p:ph idx="1"/>
          </p:nvPr>
        </p:nvSpPr>
        <p:spPr>
          <a:xfrm>
            <a:off x="678426" y="2017467"/>
            <a:ext cx="10259621" cy="3749152"/>
          </a:xfrm>
        </p:spPr>
        <p:txBody>
          <a:bodyPr>
            <a:normAutofit/>
          </a:bodyPr>
          <a:lstStyle/>
          <a:p>
            <a:pPr>
              <a:spcAft>
                <a:spcPts val="800"/>
              </a:spcAft>
            </a:pPr>
            <a:r>
              <a:rPr lang="es-AR" kern="100" dirty="0">
                <a:effectLst/>
              </a:rPr>
              <a:t>En muchas aplicaciones, se ejecutan muchas aplicaciones al mismo tiempo, las cuales se pueden bloquear temporalmente. Si se descompone estos hilos secuenciales en hilos que se ejecutan en cuasi paralelo, se simplifica el código</a:t>
            </a:r>
          </a:p>
          <a:p>
            <a:pPr>
              <a:spcAft>
                <a:spcPts val="800"/>
              </a:spcAft>
            </a:pPr>
            <a:endParaRPr lang="es-AR" kern="100" dirty="0">
              <a:effectLst/>
            </a:endParaRPr>
          </a:p>
          <a:p>
            <a:pPr>
              <a:spcAft>
                <a:spcPts val="800"/>
              </a:spcAft>
            </a:pPr>
            <a:r>
              <a:rPr lang="es-AR" kern="100" dirty="0">
                <a:effectLst/>
              </a:rPr>
              <a:t>Varias entidades comparten un espacio de memoria y todos los datos entre ellos. Este es el motivo, por el cual en algunos casos se lo prefiere antes que el uso de procesos</a:t>
            </a:r>
          </a:p>
          <a:p>
            <a:endParaRPr lang="es-AR" sz="2200" dirty="0"/>
          </a:p>
        </p:txBody>
      </p:sp>
    </p:spTree>
    <p:extLst>
      <p:ext uri="{BB962C8B-B14F-4D97-AF65-F5344CB8AC3E}">
        <p14:creationId xmlns:p14="http://schemas.microsoft.com/office/powerpoint/2010/main" val="250851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68487-3FAA-269E-92A0-9F1EC89CD4B4}"/>
              </a:ext>
            </a:extLst>
          </p:cNvPr>
          <p:cNvSpPr>
            <a:spLocks noGrp="1"/>
          </p:cNvSpPr>
          <p:nvPr>
            <p:ph type="title"/>
          </p:nvPr>
        </p:nvSpPr>
        <p:spPr/>
        <p:txBody>
          <a:bodyPr/>
          <a:lstStyle/>
          <a:p>
            <a:r>
              <a:rPr lang="es-AR" dirty="0"/>
              <a:t>Ventajas (</a:t>
            </a:r>
            <a:r>
              <a:rPr lang="es-AR" dirty="0" err="1"/>
              <a:t>cont</a:t>
            </a:r>
            <a:r>
              <a:rPr lang="es-AR" dirty="0"/>
              <a:t>)</a:t>
            </a:r>
          </a:p>
        </p:txBody>
      </p:sp>
      <p:sp>
        <p:nvSpPr>
          <p:cNvPr id="3" name="Marcador de contenido 2">
            <a:extLst>
              <a:ext uri="{FF2B5EF4-FFF2-40B4-BE49-F238E27FC236}">
                <a16:creationId xmlns:a16="http://schemas.microsoft.com/office/drawing/2014/main" id="{43177F0B-3C7D-E0B6-1A24-6F14BF321781}"/>
              </a:ext>
            </a:extLst>
          </p:cNvPr>
          <p:cNvSpPr>
            <a:spLocks noGrp="1"/>
          </p:cNvSpPr>
          <p:nvPr>
            <p:ph idx="1"/>
          </p:nvPr>
        </p:nvSpPr>
        <p:spPr>
          <a:xfrm>
            <a:off x="1167493" y="2084832"/>
            <a:ext cx="9779182" cy="3917762"/>
          </a:xfrm>
        </p:spPr>
        <p:txBody>
          <a:bodyPr/>
          <a:lstStyle/>
          <a:p>
            <a:pPr>
              <a:lnSpc>
                <a:spcPct val="115000"/>
              </a:lnSpc>
              <a:spcAft>
                <a:spcPts val="800"/>
              </a:spcAft>
            </a:pPr>
            <a:r>
              <a:rPr lang="es-AR" sz="2400" kern="100" dirty="0">
                <a:effectLst/>
              </a:rPr>
              <a:t>Ocupan menos espacio que los procesos y son más fáciles de crear y de destruir, por lo que la creación y eliminación es entre 10-100 veces más rápida</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Permite que varias actividades se ejecuten al mismo tiempo, por lo que se puede acelerar su ejecución</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Son especialmente útiles en sistemas con múltiples CPU en las cuales se permite el </a:t>
            </a:r>
            <a:r>
              <a:rPr lang="es-AR" sz="2400" kern="100" dirty="0" err="1">
                <a:effectLst/>
                <a:latin typeface="Aptos" panose="020B0004020202020204" pitchFamily="34" charset="0"/>
                <a:ea typeface="Aptos" panose="020B0004020202020204" pitchFamily="34" charset="0"/>
                <a:cs typeface="Times New Roman" panose="02020603050405020304" pitchFamily="18" charset="0"/>
              </a:rPr>
              <a:t>pararelismo</a:t>
            </a:r>
            <a:endParaRPr lang="es-AR"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s-AR" dirty="0"/>
          </a:p>
        </p:txBody>
      </p:sp>
    </p:spTree>
    <p:extLst>
      <p:ext uri="{BB962C8B-B14F-4D97-AF65-F5344CB8AC3E}">
        <p14:creationId xmlns:p14="http://schemas.microsoft.com/office/powerpoint/2010/main" val="2409065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148DD4-4828-CE87-0C5C-42BE175E8DA5}"/>
              </a:ext>
            </a:extLst>
          </p:cNvPr>
          <p:cNvSpPr>
            <a:spLocks noGrp="1"/>
          </p:cNvSpPr>
          <p:nvPr>
            <p:ph type="title"/>
          </p:nvPr>
        </p:nvSpPr>
        <p:spPr>
          <a:xfrm>
            <a:off x="1167492" y="457200"/>
            <a:ext cx="9692640" cy="1371600"/>
          </a:xfrm>
        </p:spPr>
        <p:txBody>
          <a:bodyPr rtlCol="0" anchor="b">
            <a:normAutofit/>
          </a:bodyPr>
          <a:lstStyle>
            <a:defPPr>
              <a:defRPr lang="es-ES"/>
            </a:defPPr>
          </a:lstStyle>
          <a:p>
            <a:pPr rtl="0"/>
            <a:r>
              <a:rPr lang="es-ES" dirty="0"/>
              <a:t>Procesador de texto</a:t>
            </a:r>
          </a:p>
        </p:txBody>
      </p:sp>
      <p:pic>
        <p:nvPicPr>
          <p:cNvPr id="5" name="Marcador de posición de imagen 4">
            <a:extLst>
              <a:ext uri="{FF2B5EF4-FFF2-40B4-BE49-F238E27FC236}">
                <a16:creationId xmlns:a16="http://schemas.microsoft.com/office/drawing/2014/main" id="{7F82581F-A67A-F89F-0173-A81D6834F2F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2231103" y="2110138"/>
            <a:ext cx="7729793" cy="3942194"/>
          </a:xfrm>
          <a:prstGeom prst="rect">
            <a:avLst/>
          </a:prstGeom>
          <a:noFill/>
          <a:ln>
            <a:noFill/>
          </a:ln>
        </p:spPr>
      </p:pic>
    </p:spTree>
    <p:extLst>
      <p:ext uri="{BB962C8B-B14F-4D97-AF65-F5344CB8AC3E}">
        <p14:creationId xmlns:p14="http://schemas.microsoft.com/office/powerpoint/2010/main" val="366267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2651D-2B14-69D9-DEC9-1E66713B7228}"/>
              </a:ext>
            </a:extLst>
          </p:cNvPr>
          <p:cNvSpPr>
            <a:spLocks noGrp="1"/>
          </p:cNvSpPr>
          <p:nvPr>
            <p:ph type="title"/>
          </p:nvPr>
        </p:nvSpPr>
        <p:spPr>
          <a:xfrm>
            <a:off x="1167492" y="45085"/>
            <a:ext cx="9779183" cy="1600835"/>
          </a:xfrm>
        </p:spPr>
        <p:txBody>
          <a:bodyPr anchor="b">
            <a:normAutofit/>
          </a:bodyPr>
          <a:lstStyle/>
          <a:p>
            <a:r>
              <a:rPr lang="es-AR" dirty="0"/>
              <a:t>Hilos dentro de un procesador de texto</a:t>
            </a:r>
          </a:p>
        </p:txBody>
      </p:sp>
      <p:graphicFrame>
        <p:nvGraphicFramePr>
          <p:cNvPr id="5" name="Marcador de contenido 4">
            <a:extLst>
              <a:ext uri="{FF2B5EF4-FFF2-40B4-BE49-F238E27FC236}">
                <a16:creationId xmlns:a16="http://schemas.microsoft.com/office/drawing/2014/main" id="{E2E12707-38BC-3C8F-3AA3-BA98F7AF11FC}"/>
              </a:ext>
            </a:extLst>
          </p:cNvPr>
          <p:cNvGraphicFramePr>
            <a:graphicFrameLocks noGrp="1"/>
          </p:cNvGraphicFramePr>
          <p:nvPr>
            <p:ph idx="14"/>
            <p:extLst>
              <p:ext uri="{D42A27DB-BD31-4B8C-83A1-F6EECF244321}">
                <p14:modId xmlns:p14="http://schemas.microsoft.com/office/powerpoint/2010/main" val="2632797360"/>
              </p:ext>
            </p:extLst>
          </p:nvPr>
        </p:nvGraphicFramePr>
        <p:xfrm>
          <a:off x="1166087" y="2652713"/>
          <a:ext cx="9780587" cy="3436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8824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6597AE-44A4-3C67-F364-D2B558554258}"/>
              </a:ext>
            </a:extLst>
          </p:cNvPr>
          <p:cNvSpPr>
            <a:spLocks noGrp="1"/>
          </p:cNvSpPr>
          <p:nvPr>
            <p:ph type="title"/>
          </p:nvPr>
        </p:nvSpPr>
        <p:spPr>
          <a:xfrm>
            <a:off x="1158864" y="102021"/>
            <a:ext cx="9779183" cy="1744415"/>
          </a:xfrm>
        </p:spPr>
        <p:txBody>
          <a:bodyPr anchor="b">
            <a:normAutofit/>
          </a:bodyPr>
          <a:lstStyle/>
          <a:p>
            <a:r>
              <a:rPr lang="es-AR" dirty="0"/>
              <a:t>Servidor Web multihilos</a:t>
            </a:r>
          </a:p>
        </p:txBody>
      </p:sp>
      <p:pic>
        <p:nvPicPr>
          <p:cNvPr id="6" name="Marcador de contenido 5">
            <a:extLst>
              <a:ext uri="{FF2B5EF4-FFF2-40B4-BE49-F238E27FC236}">
                <a16:creationId xmlns:a16="http://schemas.microsoft.com/office/drawing/2014/main" id="{83330844-ED9D-0339-4D46-FDDF7AA7D5D7}"/>
              </a:ext>
            </a:extLst>
          </p:cNvPr>
          <p:cNvPicPr>
            <a:picLocks noGrp="1" noChangeAspect="1"/>
          </p:cNvPicPr>
          <p:nvPr>
            <p:ph idx="1"/>
          </p:nvPr>
        </p:nvPicPr>
        <p:blipFill>
          <a:blip r:embed="rId2"/>
          <a:stretch>
            <a:fillRect/>
          </a:stretch>
        </p:blipFill>
        <p:spPr>
          <a:xfrm>
            <a:off x="545691" y="2126655"/>
            <a:ext cx="6831857" cy="4167432"/>
          </a:xfrm>
          <a:noFill/>
        </p:spPr>
      </p:pic>
    </p:spTree>
    <p:extLst>
      <p:ext uri="{BB962C8B-B14F-4D97-AF65-F5344CB8AC3E}">
        <p14:creationId xmlns:p14="http://schemas.microsoft.com/office/powerpoint/2010/main" val="35754202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A2651D-2B14-69D9-DEC9-1E66713B7228}"/>
              </a:ext>
            </a:extLst>
          </p:cNvPr>
          <p:cNvSpPr>
            <a:spLocks noGrp="1"/>
          </p:cNvSpPr>
          <p:nvPr>
            <p:ph type="title"/>
          </p:nvPr>
        </p:nvSpPr>
        <p:spPr>
          <a:xfrm>
            <a:off x="1158864" y="102021"/>
            <a:ext cx="9779183" cy="1744415"/>
          </a:xfrm>
        </p:spPr>
        <p:txBody>
          <a:bodyPr anchor="b">
            <a:normAutofit/>
          </a:bodyPr>
          <a:lstStyle/>
          <a:p>
            <a:r>
              <a:rPr lang="es-AR" dirty="0"/>
              <a:t>Hilos dentro de un procesador de texto</a:t>
            </a:r>
          </a:p>
        </p:txBody>
      </p:sp>
      <p:graphicFrame>
        <p:nvGraphicFramePr>
          <p:cNvPr id="6" name="Marcador de contenido 5">
            <a:extLst>
              <a:ext uri="{FF2B5EF4-FFF2-40B4-BE49-F238E27FC236}">
                <a16:creationId xmlns:a16="http://schemas.microsoft.com/office/drawing/2014/main" id="{0BE459EB-279A-6021-88EB-1EED6444A584}"/>
              </a:ext>
            </a:extLst>
          </p:cNvPr>
          <p:cNvGraphicFramePr>
            <a:graphicFrameLocks noGrp="1"/>
          </p:cNvGraphicFramePr>
          <p:nvPr>
            <p:ph idx="1"/>
            <p:extLst>
              <p:ext uri="{D42A27DB-BD31-4B8C-83A1-F6EECF244321}">
                <p14:modId xmlns:p14="http://schemas.microsoft.com/office/powerpoint/2010/main" val="3102314977"/>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2463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68487-3FAA-269E-92A0-9F1EC89CD4B4}"/>
              </a:ext>
            </a:extLst>
          </p:cNvPr>
          <p:cNvSpPr>
            <a:spLocks noGrp="1"/>
          </p:cNvSpPr>
          <p:nvPr>
            <p:ph type="title"/>
          </p:nvPr>
        </p:nvSpPr>
        <p:spPr>
          <a:xfrm>
            <a:off x="678426" y="0"/>
            <a:ext cx="9779183" cy="1744415"/>
          </a:xfrm>
        </p:spPr>
        <p:txBody>
          <a:bodyPr anchor="b">
            <a:normAutofit/>
          </a:bodyPr>
          <a:lstStyle/>
          <a:p>
            <a:r>
              <a:rPr lang="es-AR" dirty="0"/>
              <a:t>Modelo clásico de hilos</a:t>
            </a:r>
          </a:p>
        </p:txBody>
      </p:sp>
      <p:sp>
        <p:nvSpPr>
          <p:cNvPr id="3" name="Marcador de contenido 2">
            <a:extLst>
              <a:ext uri="{FF2B5EF4-FFF2-40B4-BE49-F238E27FC236}">
                <a16:creationId xmlns:a16="http://schemas.microsoft.com/office/drawing/2014/main" id="{43177F0B-3C7D-E0B6-1A24-6F14BF321781}"/>
              </a:ext>
            </a:extLst>
          </p:cNvPr>
          <p:cNvSpPr>
            <a:spLocks noGrp="1"/>
          </p:cNvSpPr>
          <p:nvPr>
            <p:ph idx="1"/>
          </p:nvPr>
        </p:nvSpPr>
        <p:spPr>
          <a:xfrm>
            <a:off x="678426" y="2017467"/>
            <a:ext cx="10259621" cy="3366815"/>
          </a:xfrm>
        </p:spPr>
        <p:txBody>
          <a:bodyPr>
            <a:normAutofit fontScale="92500" lnSpcReduction="10000"/>
          </a:bodyPr>
          <a:lstStyle/>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El hilo tiene un contador de programa que lleva registro de que instrucción ejecutar a continuación. Tiene registros que contienen las variables utilizadas. Tiene una pila que contiene la historia de ejecución, con un marco de cada proceso llamado pero que no ha sido regresado</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El hilo y el proceso son conceptos diferentes y pueden ser tratados de manera distinta</a:t>
            </a:r>
          </a:p>
          <a:p>
            <a:pPr>
              <a:lnSpc>
                <a:spcPct val="115000"/>
              </a:lnSpc>
              <a:spcAft>
                <a:spcPts val="800"/>
              </a:spcAft>
            </a:pPr>
            <a:r>
              <a:rPr lang="es-AR" sz="2400" kern="100" dirty="0">
                <a:effectLst/>
                <a:latin typeface="Aptos" panose="020B0004020202020204" pitchFamily="34" charset="0"/>
                <a:ea typeface="Aptos" panose="020B0004020202020204" pitchFamily="34" charset="0"/>
                <a:cs typeface="Times New Roman" panose="02020603050405020304" pitchFamily="18" charset="0"/>
              </a:rPr>
              <a:t>Permite múltiples ejecuciones en el mismo entorno de proceso independientes entre sí. Es análogo a tener muchos procesos ejecutándose en la misma CPU</a:t>
            </a:r>
          </a:p>
        </p:txBody>
      </p:sp>
    </p:spTree>
    <p:extLst>
      <p:ext uri="{BB962C8B-B14F-4D97-AF65-F5344CB8AC3E}">
        <p14:creationId xmlns:p14="http://schemas.microsoft.com/office/powerpoint/2010/main" val="2242833363"/>
      </p:ext>
    </p:extLst>
  </p:cSld>
  <p:clrMapOvr>
    <a:masterClrMapping/>
  </p:clrMapOvr>
</p:sld>
</file>

<file path=ppt/theme/theme1.xml><?xml version="1.0" encoding="utf-8"?>
<a:theme xmlns:a="http://schemas.openxmlformats.org/drawingml/2006/main" name="Personalizar">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420_TF45331398_Win32" id="{C0135C28-68A3-40E4-BC16-4AD80F3EE0C9}" vid="{17F0BC35-05E6-4450-B170-6A0CA2A0F36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45A8381C-73EB-48EA-B45F-7B7C8C7DF409}">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Presentación universal</Template>
  <TotalTime>80</TotalTime>
  <Words>1080</Words>
  <Application>Microsoft Office PowerPoint</Application>
  <PresentationFormat>Panorámica</PresentationFormat>
  <Paragraphs>100</Paragraphs>
  <Slides>24</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24</vt:i4>
      </vt:variant>
    </vt:vector>
  </HeadingPairs>
  <TitlesOfParts>
    <vt:vector size="29" baseType="lpstr">
      <vt:lpstr>Aptos</vt:lpstr>
      <vt:lpstr>Arial</vt:lpstr>
      <vt:lpstr>Calibri</vt:lpstr>
      <vt:lpstr>Tenorite</vt:lpstr>
      <vt:lpstr>Personalizar</vt:lpstr>
      <vt:lpstr>Hilos</vt:lpstr>
      <vt:lpstr>Introducción</vt:lpstr>
      <vt:lpstr>Uso - Ventajas</vt:lpstr>
      <vt:lpstr>Ventajas (cont)</vt:lpstr>
      <vt:lpstr>Procesador de texto</vt:lpstr>
      <vt:lpstr>Hilos dentro de un procesador de texto</vt:lpstr>
      <vt:lpstr>Servidor Web multihilos</vt:lpstr>
      <vt:lpstr>Hilos dentro de un procesador de texto</vt:lpstr>
      <vt:lpstr>Modelo clásico de hilos</vt:lpstr>
      <vt:lpstr>Comparación entre proceso e hilo</vt:lpstr>
      <vt:lpstr>Elementos de los hilos</vt:lpstr>
      <vt:lpstr>Elementos de un hilo - Comparativa</vt:lpstr>
      <vt:lpstr>Esquema de la pila de un hilo</vt:lpstr>
      <vt:lpstr>Hilos Posix</vt:lpstr>
      <vt:lpstr>Funciones Posix:</vt:lpstr>
      <vt:lpstr>Funciones</vt:lpstr>
      <vt:lpstr>Implementación en el espacio de usuario</vt:lpstr>
      <vt:lpstr>Implementación en el espacio de usuario (Parte 2)</vt:lpstr>
      <vt:lpstr>Problemas</vt:lpstr>
      <vt:lpstr>Implementación en el Kernel</vt:lpstr>
      <vt:lpstr>Desventajas</vt:lpstr>
      <vt:lpstr>Hilos híbridos</vt:lpstr>
      <vt:lpstr>Hilos Pop-Up</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Hilos</dc:title>
  <dc:creator>Leonardo Alonzo</dc:creator>
  <cp:lastModifiedBy>Leonardo Alonzo</cp:lastModifiedBy>
  <cp:revision>9</cp:revision>
  <dcterms:created xsi:type="dcterms:W3CDTF">2024-04-14T21:12:38Z</dcterms:created>
  <dcterms:modified xsi:type="dcterms:W3CDTF">2024-04-16T16:21:38Z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