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CBFA-9065-95F6-C1B0-EEA32B2B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1" y="910368"/>
            <a:ext cx="7954338" cy="86142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Digital portfolio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769FB0-30A5-D532-4332-140B9C78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82" y="2104756"/>
            <a:ext cx="9980469" cy="351605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name :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thenmozhi.d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Register No and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nmid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4BA8039DA011FF18BD540673B3F001B4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Department : BCA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College :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Aksheyaa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college of arts and science/ University of Madras.</a:t>
            </a:r>
          </a:p>
        </p:txBody>
      </p:sp>
    </p:spTree>
    <p:extLst>
      <p:ext uri="{BB962C8B-B14F-4D97-AF65-F5344CB8AC3E}">
        <p14:creationId xmlns:p14="http://schemas.microsoft.com/office/powerpoint/2010/main" val="248694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089A-F3BE-3809-28C4-27EBAD54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45" y="539682"/>
            <a:ext cx="8199522" cy="1277246"/>
          </a:xfrm>
        </p:spPr>
        <p:txBody>
          <a:bodyPr/>
          <a:lstStyle/>
          <a:p>
            <a:r>
              <a:rPr lang="en-US" dirty="0"/>
              <a:t>  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7CC-69E7-287B-569B-F5FDABE0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clear and organized structure for personal, </a:t>
            </a:r>
            <a:r>
              <a:rPr lang="en-US" sz="2400" dirty="0" err="1"/>
              <a:t>academic,and</a:t>
            </a:r>
            <a:r>
              <a:rPr lang="en-US" sz="2400" dirty="0"/>
              <a:t> professional details.</a:t>
            </a:r>
          </a:p>
          <a:p>
            <a:r>
              <a:rPr lang="en-US" sz="2400" dirty="0"/>
              <a:t>Interactive navigation with responsive design.</a:t>
            </a:r>
          </a:p>
          <a:p>
            <a:r>
              <a:rPr lang="en-US" sz="2400" dirty="0"/>
              <a:t>Accessible anytime and anywhere in digital format.</a:t>
            </a:r>
          </a:p>
          <a:p>
            <a:r>
              <a:rPr lang="en-US" sz="2400" dirty="0"/>
              <a:t>Compatible across devices such as laptops, tablets, and smartphones.</a:t>
            </a:r>
          </a:p>
          <a:p>
            <a:r>
              <a:rPr lang="en-US" sz="2400" dirty="0"/>
              <a:t>Easy and attractive Resume model .</a:t>
            </a:r>
          </a:p>
        </p:txBody>
      </p:sp>
    </p:spTree>
    <p:extLst>
      <p:ext uri="{BB962C8B-B14F-4D97-AF65-F5344CB8AC3E}">
        <p14:creationId xmlns:p14="http://schemas.microsoft.com/office/powerpoint/2010/main" val="353031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20A-E73D-2317-6503-9D71BBE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414" y="647618"/>
            <a:ext cx="8761413" cy="1259256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48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 AND SCREENSHOT </a:t>
            </a:r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DD771C-E15B-F8C5-2CB8-6AE562E0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283" y="2707401"/>
            <a:ext cx="3675753" cy="3637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4B59A4-6B84-BB8D-E18C-B812DAA1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76" y="2302731"/>
            <a:ext cx="2254688" cy="4447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579AF-EFD9-F444-A4D3-147194E9F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204" y="2437652"/>
            <a:ext cx="3369067" cy="39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7E6-4B52-1385-C9D9-D845EAEC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22" y="838200"/>
            <a:ext cx="8761413" cy="1310983"/>
          </a:xfrm>
        </p:spPr>
        <p:txBody>
          <a:bodyPr/>
          <a:lstStyle/>
          <a:p>
            <a:r>
              <a:rPr lang="en-US" sz="4800" b="1" dirty="0"/>
              <a:t>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16AE-CF54-2AFE-2C25-68220953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263" y="313418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b="1" dirty="0"/>
              <a:t>This project provides a simple and creative way to present details in a digital format. It is easy to update, accessible, and more attractive than a traditional resume.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35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0D8-6EC9-4B89-8701-5C1ED9B4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9" y="838200"/>
            <a:ext cx="8761413" cy="1386177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5400" b="1" u="sng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5EDA-196C-D440-A6C7-883BA081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61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800" dirty="0"/>
              <a:t>https://td3464186-ai.github.io/digital_portfolio/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96550-C20A-8613-FE56-7E1B07F3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91" y="647618"/>
            <a:ext cx="6894152" cy="103301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  </a:t>
            </a:r>
            <a:r>
              <a:rPr lang="en-US" sz="4400" b="1" dirty="0"/>
              <a:t>  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9328-F0E1-03C6-FCDA-25DFAC4F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b="1" dirty="0"/>
              <a:t>  ✅ </a:t>
            </a:r>
            <a:r>
              <a:rPr lang="en-US" sz="3600" b="1" dirty="0"/>
              <a:t>My formal Resume</a:t>
            </a:r>
          </a:p>
          <a:p>
            <a:pPr marL="0" indent="0">
              <a:buNone/>
            </a:pPr>
            <a:r>
              <a:rPr lang="en-US" sz="2400" b="1" dirty="0"/>
              <a:t>                Digital Portfolio Development </a:t>
            </a:r>
          </a:p>
          <a:p>
            <a:pPr marL="0" indent="0">
              <a:buNone/>
            </a:pPr>
            <a:r>
              <a:rPr lang="en-US" sz="2400" b="1" dirty="0"/>
              <a:t>                Design and Implementation of a Digital Portfolio </a:t>
            </a:r>
          </a:p>
          <a:p>
            <a:pPr marL="0" indent="0">
              <a:buNone/>
            </a:pPr>
            <a:r>
              <a:rPr lang="en-US" sz="2400" b="1" dirty="0"/>
              <a:t>                Web Based Digital Portfolio System </a:t>
            </a:r>
          </a:p>
          <a:p>
            <a:pPr marL="0" indent="0">
              <a:buNone/>
            </a:pPr>
            <a:r>
              <a:rPr lang="en-US" sz="2400" b="1" dirty="0"/>
              <a:t>                Personal Digital Portfolio Website </a:t>
            </a:r>
          </a:p>
          <a:p>
            <a:pPr marL="0" indent="0">
              <a:buNone/>
            </a:pPr>
            <a:r>
              <a:rPr lang="en-US" sz="2400" b="1" dirty="0"/>
              <a:t>                Interactive Digital Portfolio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E3B-54AF-921D-39A4-8153FAC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088" y="514391"/>
            <a:ext cx="5360834" cy="1554387"/>
          </a:xfrm>
        </p:spPr>
        <p:txBody>
          <a:bodyPr/>
          <a:lstStyle/>
          <a:p>
            <a:r>
              <a:rPr lang="en-US" sz="4800" dirty="0"/>
              <a:t>      </a:t>
            </a:r>
            <a:r>
              <a:rPr lang="en-US" sz="6000" b="1" dirty="0"/>
              <a:t>AGENDA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31A8-21BE-F6F2-53AC-DCC64815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88" y="2770364"/>
            <a:ext cx="6490674" cy="35732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Tools and Techniques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Features and Functionality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Results and Screenshot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5642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49A-7159-FD6D-C778-F97C127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74" y="575660"/>
            <a:ext cx="8315313" cy="1493117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b="1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A2B-E812-3C29-46EE-A7153C5E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757" y="271143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normal paper resume is plain and limited in </a:t>
            </a:r>
            <a:r>
              <a:rPr lang="en-US" sz="2800" dirty="0" err="1"/>
              <a:t>design,which</a:t>
            </a:r>
            <a:r>
              <a:rPr lang="en-US" sz="2800" dirty="0"/>
              <a:t> makes it hard to show creativity and stand out. To solve this, I create a digital resume that presents my personal details, skills, education and projects in a clear, attractive, and easily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29930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A702-D139-FC14-C275-9E9A433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18" y="701586"/>
            <a:ext cx="7693564" cy="1295235"/>
          </a:xfrm>
        </p:spPr>
        <p:txBody>
          <a:bodyPr/>
          <a:lstStyle/>
          <a:p>
            <a:r>
              <a:rPr lang="en-US" sz="4800" b="1" dirty="0"/>
              <a:t>       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ED3B-7003-E336-70F4-98FFE5D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45" y="2603499"/>
            <a:ext cx="7516068" cy="383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focuses on developing a Digital Portfolio Website to showcase personal details, academic background, technical </a:t>
            </a:r>
            <a:r>
              <a:rPr lang="en-US" sz="2800" dirty="0" err="1"/>
              <a:t>skills,and</a:t>
            </a:r>
            <a:r>
              <a:rPr lang="en-US" sz="2800" dirty="0"/>
              <a:t> project work. The portfolio emphasizes user-friendly </a:t>
            </a:r>
            <a:r>
              <a:rPr lang="en-US" sz="2800" dirty="0" err="1"/>
              <a:t>design,responsive</a:t>
            </a:r>
            <a:r>
              <a:rPr lang="en-US" sz="2800" dirty="0"/>
              <a:t> layout, and interactive elements, enabling viewers to navigate easily and understand the profile.</a:t>
            </a:r>
          </a:p>
        </p:txBody>
      </p:sp>
    </p:spTree>
    <p:extLst>
      <p:ext uri="{BB962C8B-B14F-4D97-AF65-F5344CB8AC3E}">
        <p14:creationId xmlns:p14="http://schemas.microsoft.com/office/powerpoint/2010/main" val="34956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1C1-EADF-27D6-B0AF-68E8554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BBD6-3C26-89CD-953E-DFE41575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Students &amp; Professionals – To showcase their skills and achievements.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Recruiter’s &amp; Employers – To evaluate candidates ‘capabilities a traditional resume 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Academic Institutions – For student’s project submissions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1550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04CC-DFF0-AE2B-777B-8C1E22C1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715" y="629628"/>
            <a:ext cx="7739652" cy="1403172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800" b="1" u="sng" dirty="0"/>
              <a:t>TOOLS AND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3251-DF80-F3CF-8DA1-0C96B007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69" y="2603501"/>
            <a:ext cx="9300507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Front-end : </a:t>
            </a:r>
            <a:r>
              <a:rPr lang="en-US" sz="4000" dirty="0" err="1"/>
              <a:t>HTML,CSS,JAVAScript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         Version Control : GitHub</a:t>
            </a:r>
          </a:p>
          <a:p>
            <a:pPr marL="0" indent="0">
              <a:buNone/>
            </a:pPr>
            <a:r>
              <a:rPr lang="en-US" sz="4000" dirty="0"/>
              <a:t> Design tools : </a:t>
            </a:r>
            <a:r>
              <a:rPr lang="en-US" sz="4000" dirty="0" err="1"/>
              <a:t>Canva</a:t>
            </a:r>
            <a:r>
              <a:rPr lang="en-US" sz="4000" dirty="0"/>
              <a:t> ( for layout design)</a:t>
            </a:r>
          </a:p>
        </p:txBody>
      </p:sp>
    </p:spTree>
    <p:extLst>
      <p:ext uri="{BB962C8B-B14F-4D97-AF65-F5344CB8AC3E}">
        <p14:creationId xmlns:p14="http://schemas.microsoft.com/office/powerpoint/2010/main" val="11553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E9C3-71AA-EA40-32C1-516DA76E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391" y="838200"/>
            <a:ext cx="8761413" cy="1051004"/>
          </a:xfrm>
        </p:spPr>
        <p:txBody>
          <a:bodyPr/>
          <a:lstStyle/>
          <a:p>
            <a:r>
              <a:rPr lang="en-US" b="1" u="sng" dirty="0"/>
              <a:t>  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8495-2E04-48D1-DF42-3103BCC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Home page : Introduction and Banner Section.</a:t>
            </a:r>
          </a:p>
          <a:p>
            <a:pPr marL="0" indent="0">
              <a:buNone/>
            </a:pPr>
            <a:r>
              <a:rPr lang="en-US" sz="3200" b="1" dirty="0"/>
              <a:t>About section : Personal Details, Academic Profile.</a:t>
            </a:r>
          </a:p>
          <a:p>
            <a:pPr marL="0" indent="0">
              <a:buNone/>
            </a:pPr>
            <a:r>
              <a:rPr lang="en-US" sz="3200" b="1" dirty="0"/>
              <a:t>Skills Section : Technical expertise and Skills.</a:t>
            </a:r>
          </a:p>
          <a:p>
            <a:pPr marL="0" indent="0">
              <a:buNone/>
            </a:pPr>
            <a:r>
              <a:rPr lang="en-US" sz="3200" b="1" dirty="0"/>
              <a:t>Content Section : Address, email and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30975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304-9912-9E94-AF31-3078D9CB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9224916" cy="1386177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u="sng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C4B-A962-26EE-A04B-6D32E6F9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17892"/>
            <a:ext cx="8825659" cy="3416300"/>
          </a:xfrm>
        </p:spPr>
        <p:txBody>
          <a:bodyPr/>
          <a:lstStyle/>
          <a:p>
            <a:r>
              <a:rPr lang="en-US" sz="2800" dirty="0"/>
              <a:t>Proper use of </a:t>
            </a:r>
            <a:r>
              <a:rPr lang="en-US" sz="2800" dirty="0" err="1"/>
              <a:t>fonts,spacing</a:t>
            </a:r>
            <a:r>
              <a:rPr lang="en-US" sz="2800" dirty="0"/>
              <a:t> and alignment makes the design professional.</a:t>
            </a:r>
          </a:p>
          <a:p>
            <a:r>
              <a:rPr lang="en-US" sz="2800" dirty="0"/>
              <a:t>The Layout is simple, attractive, and user- </a:t>
            </a:r>
            <a:r>
              <a:rPr lang="en-US" sz="2800" dirty="0" err="1"/>
              <a:t>friendly,making</a:t>
            </a:r>
            <a:r>
              <a:rPr lang="en-US" sz="2800" dirty="0"/>
              <a:t> the information easy to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      Digital portfolio </vt:lpstr>
      <vt:lpstr>     PROJECT TITLE</vt:lpstr>
      <vt:lpstr>      AGENDA</vt:lpstr>
      <vt:lpstr>            PROBLEM STATEMENT </vt:lpstr>
      <vt:lpstr>        Project Overview </vt:lpstr>
      <vt:lpstr>              Who are the End Users ?</vt:lpstr>
      <vt:lpstr>   TOOLS AND TECHNIQUES </vt:lpstr>
      <vt:lpstr>  PORTFOLIO DESIGN AND LAYOUT </vt:lpstr>
      <vt:lpstr>        PORTFOLIO DESIGN AND LAYOUT </vt:lpstr>
      <vt:lpstr>  FEATURES AND FUNCTIONALITY </vt:lpstr>
      <vt:lpstr>  RESULT AND SCREENSHOT </vt:lpstr>
      <vt:lpstr>           CONCLUSION </vt:lpstr>
      <vt:lpstr>              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Digital portfolio </dc:title>
  <dc:creator>Thenmozhi D</dc:creator>
  <cp:lastModifiedBy>Thenmozhi D</cp:lastModifiedBy>
  <cp:revision>3</cp:revision>
  <dcterms:created xsi:type="dcterms:W3CDTF">2025-09-06T14:37:54Z</dcterms:created>
  <dcterms:modified xsi:type="dcterms:W3CDTF">2025-09-07T06:05:09Z</dcterms:modified>
</cp:coreProperties>
</file>