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E14-7527-4301-AC6C-75F2B62356C5}" type="datetimeFigureOut">
              <a:rPr lang="zh-CN" altLang="en-US" smtClean="0"/>
              <a:t>2025/7/11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3651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Windows 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665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 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5364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Java app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9472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others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3652" y="3992526"/>
            <a:ext cx="3497332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/>
              <a:t>tdSelector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6724478" y="3992526"/>
            <a:ext cx="3497333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/>
              <a:t>tdLocator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2873652" y="2085468"/>
            <a:ext cx="2185366" cy="1621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/>
              <a:t>tdWorker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command lib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1396403" y="1163867"/>
            <a:ext cx="1207648" cy="25428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Application Capability</a:t>
            </a:r>
            <a:endParaRPr lang="zh-CN" altLang="en-US" b="1" dirty="0"/>
          </a:p>
        </p:txBody>
      </p:sp>
      <p:sp>
        <p:nvSpPr>
          <p:cNvPr id="12" name="圆角矩形 11"/>
          <p:cNvSpPr/>
          <p:nvPr/>
        </p:nvSpPr>
        <p:spPr>
          <a:xfrm>
            <a:off x="5463602" y="2103867"/>
            <a:ext cx="2186291" cy="16028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/>
              <a:t>tdPower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AI lib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8034596" y="2103866"/>
            <a:ext cx="2187215" cy="16028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/>
              <a:t>third-party </a:t>
            </a:r>
            <a:r>
              <a:rPr lang="en-US" altLang="zh-CN" b="1" dirty="0"/>
              <a:t>extension capability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2873651" y="1163868"/>
            <a:ext cx="7348160" cy="75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/>
              <a:t>Web API</a:t>
            </a:r>
          </a:p>
          <a:p>
            <a:pPr algn="ctr"/>
            <a:r>
              <a:rPr lang="en-US" altLang="zh-CN" b="1" dirty="0" smtClean="0"/>
              <a:t>cross-language </a:t>
            </a:r>
            <a:r>
              <a:rPr lang="en-US" altLang="zh-CN" b="1" dirty="0"/>
              <a:t>invocation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396402" y="3992526"/>
            <a:ext cx="1207649" cy="21439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Core Capability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09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Aliyun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urna</cp:lastModifiedBy>
  <cp:revision>18</cp:revision>
  <dcterms:created xsi:type="dcterms:W3CDTF">2025-05-08T03:24:19Z</dcterms:created>
  <dcterms:modified xsi:type="dcterms:W3CDTF">2025-07-11T02:40:11Z</dcterms:modified>
</cp:coreProperties>
</file>