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8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73651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Windows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自动化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665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自动化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5364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Java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自动化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39472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其它 </a:t>
            </a:r>
            <a:r>
              <a:rPr lang="en-US" altLang="zh-CN" b="1" dirty="0" smtClean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3652" y="3992526"/>
            <a:ext cx="3497332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Selector - UI</a:t>
            </a:r>
            <a:r>
              <a:rPr lang="zh-CN" altLang="en-US" dirty="0" smtClean="0"/>
              <a:t>元素拾取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24478" y="3992526"/>
            <a:ext cx="3497333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Locator - UI</a:t>
            </a:r>
            <a:r>
              <a:rPr lang="zh-CN" altLang="en-US" dirty="0" smtClean="0"/>
              <a:t>元素</a:t>
            </a:r>
            <a:r>
              <a:rPr lang="zh-CN" altLang="en-US" dirty="0"/>
              <a:t>查找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73652" y="2085468"/>
            <a:ext cx="2185366" cy="1621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r>
              <a:rPr lang="zh-CN" altLang="en-US" dirty="0" smtClean="0"/>
              <a:t>命令库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96403" y="1163867"/>
            <a:ext cx="1207648" cy="25428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应用能力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463602" y="2103867"/>
            <a:ext cx="2186291" cy="16028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Power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人工智能库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34596" y="2103866"/>
            <a:ext cx="2187215" cy="16028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/>
              <a:t>第三方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扩展能力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73651" y="1163868"/>
            <a:ext cx="7348160" cy="75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Web API</a:t>
            </a:r>
          </a:p>
          <a:p>
            <a:pPr algn="ctr"/>
            <a:r>
              <a:rPr lang="zh-CN" altLang="en-US" dirty="0"/>
              <a:t>跨语言调用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96402" y="3992526"/>
            <a:ext cx="1207649" cy="21439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基础能力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40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Aliyun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Urna</cp:lastModifiedBy>
  <cp:revision>13</cp:revision>
  <dcterms:created xsi:type="dcterms:W3CDTF">2025-05-08T03:24:19Z</dcterms:created>
  <dcterms:modified xsi:type="dcterms:W3CDTF">2025-06-11T08:05:00Z</dcterms:modified>
</cp:coreProperties>
</file>