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2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6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0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8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9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2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8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73651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Windows</a:t>
            </a:r>
            <a:r>
              <a:rPr lang="zh-CN" altLang="en-US" b="1" dirty="0" smtClean="0">
                <a:solidFill>
                  <a:schemeClr val="tx1"/>
                </a:solidFill>
              </a:rPr>
              <a:t>应用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56655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</a:t>
            </a:r>
            <a:r>
              <a:rPr lang="zh-CN" altLang="en-US" b="1" dirty="0" smtClean="0">
                <a:solidFill>
                  <a:schemeClr val="tx1"/>
                </a:solidFill>
              </a:rPr>
              <a:t>应用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53645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Java</a:t>
            </a:r>
            <a:r>
              <a:rPr lang="zh-CN" altLang="en-US" b="1" dirty="0" smtClean="0">
                <a:solidFill>
                  <a:schemeClr val="tx1"/>
                </a:solidFill>
              </a:rPr>
              <a:t>应用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539472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其它 </a:t>
            </a:r>
            <a:r>
              <a:rPr lang="en-US" altLang="zh-CN" b="1" dirty="0" smtClean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73652" y="3992526"/>
            <a:ext cx="3497332" cy="112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tdSelector</a:t>
            </a:r>
            <a:r>
              <a:rPr lang="en-US" altLang="zh-CN" dirty="0"/>
              <a:t> </a:t>
            </a:r>
            <a:r>
              <a:rPr lang="en-US" altLang="zh-CN" dirty="0" smtClean="0"/>
              <a:t>- UI</a:t>
            </a:r>
            <a:r>
              <a:rPr lang="zh-CN" altLang="en-US" dirty="0" smtClean="0"/>
              <a:t>元素拾取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24478" y="3992526"/>
            <a:ext cx="3497333" cy="112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tdLocator</a:t>
            </a:r>
            <a:r>
              <a:rPr lang="en-US" altLang="zh-CN" dirty="0"/>
              <a:t> </a:t>
            </a:r>
            <a:r>
              <a:rPr lang="en-US" altLang="zh-CN" dirty="0" smtClean="0"/>
              <a:t>- UI</a:t>
            </a:r>
            <a:r>
              <a:rPr lang="zh-CN" altLang="en-US" dirty="0" smtClean="0"/>
              <a:t>元素</a:t>
            </a:r>
            <a:r>
              <a:rPr lang="zh-CN" altLang="en-US" dirty="0"/>
              <a:t>查找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873652" y="2085468"/>
            <a:ext cx="2185366" cy="1621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tdWorker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命令库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396403" y="1163867"/>
            <a:ext cx="1207648" cy="254282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应用能力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463602" y="2103867"/>
            <a:ext cx="2186291" cy="16028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tdPower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人工智能库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034596" y="2103866"/>
            <a:ext cx="2187215" cy="16028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/>
              <a:t>第三方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扩展能力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73651" y="1163868"/>
            <a:ext cx="7348160" cy="753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Web API</a:t>
            </a:r>
          </a:p>
          <a:p>
            <a:pPr algn="ctr"/>
            <a:r>
              <a:rPr lang="zh-CN" altLang="en-US" dirty="0"/>
              <a:t>跨语言调用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96402" y="3992526"/>
            <a:ext cx="1207649" cy="21439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基础能力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9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37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Aliyun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Urna</cp:lastModifiedBy>
  <cp:revision>15</cp:revision>
  <dcterms:created xsi:type="dcterms:W3CDTF">2025-05-08T03:24:19Z</dcterms:created>
  <dcterms:modified xsi:type="dcterms:W3CDTF">2025-06-11T11:12:13Z</dcterms:modified>
</cp:coreProperties>
</file>