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22" autoAdjust="0"/>
    <p:restoredTop sz="94660"/>
  </p:normalViewPr>
  <p:slideViewPr>
    <p:cSldViewPr snapToGrid="0">
      <p:cViewPr varScale="1">
        <p:scale>
          <a:sx n="96" d="100"/>
          <a:sy n="96" d="100"/>
        </p:scale>
        <p:origin x="6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FE14-7527-4301-AC6C-75F2B62356C5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F091-7F34-45FA-A16B-1CF6864A2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968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FE14-7527-4301-AC6C-75F2B62356C5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F091-7F34-45FA-A16B-1CF6864A2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0708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FE14-7527-4301-AC6C-75F2B62356C5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F091-7F34-45FA-A16B-1CF6864A2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385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FE14-7527-4301-AC6C-75F2B62356C5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F091-7F34-45FA-A16B-1CF6864A2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090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FE14-7527-4301-AC6C-75F2B62356C5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F091-7F34-45FA-A16B-1CF6864A2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323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FE14-7527-4301-AC6C-75F2B62356C5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F091-7F34-45FA-A16B-1CF6864A2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53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FE14-7527-4301-AC6C-75F2B62356C5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F091-7F34-45FA-A16B-1CF6864A2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783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FE14-7527-4301-AC6C-75F2B62356C5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F091-7F34-45FA-A16B-1CF6864A2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733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FE14-7527-4301-AC6C-75F2B62356C5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F091-7F34-45FA-A16B-1CF6864A2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52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FE14-7527-4301-AC6C-75F2B62356C5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F091-7F34-45FA-A16B-1CF6864A2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16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6FE14-7527-4301-AC6C-75F2B62356C5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CF091-7F34-45FA-A16B-1CF6864A2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42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6FE14-7527-4301-AC6C-75F2B62356C5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CF091-7F34-45FA-A16B-1CF6864A2D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778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873651" y="5327228"/>
            <a:ext cx="1682339" cy="80929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Windows</a:t>
            </a:r>
            <a:r>
              <a:rPr lang="zh-CN" altLang="en-US" b="1" dirty="0" smtClean="0">
                <a:solidFill>
                  <a:schemeClr val="tx1"/>
                </a:solidFill>
              </a:rPr>
              <a:t>应用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自动化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756655" y="5327228"/>
            <a:ext cx="1682339" cy="80929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Web</a:t>
            </a:r>
            <a:r>
              <a:rPr lang="zh-CN" altLang="en-US" b="1" dirty="0" smtClean="0">
                <a:solidFill>
                  <a:schemeClr val="tx1"/>
                </a:solidFill>
              </a:rPr>
              <a:t>应用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自动化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653645" y="5327228"/>
            <a:ext cx="1682339" cy="80929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Java</a:t>
            </a:r>
            <a:r>
              <a:rPr lang="zh-CN" altLang="en-US" b="1" dirty="0" smtClean="0">
                <a:solidFill>
                  <a:schemeClr val="tx1"/>
                </a:solidFill>
              </a:rPr>
              <a:t>应用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自动化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8539472" y="5327228"/>
            <a:ext cx="1682339" cy="80929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b="1" dirty="0" smtClean="0">
                <a:solidFill>
                  <a:schemeClr val="tx1"/>
                </a:solidFill>
              </a:rPr>
              <a:t>其它 </a:t>
            </a:r>
            <a:r>
              <a:rPr lang="en-US" altLang="zh-CN" b="1" dirty="0" smtClean="0">
                <a:solidFill>
                  <a:schemeClr val="tx1"/>
                </a:solidFill>
              </a:rPr>
              <a:t>…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2873652" y="3992526"/>
            <a:ext cx="3497332" cy="11298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 err="1"/>
              <a:t>tdSelector</a:t>
            </a:r>
            <a:r>
              <a:rPr lang="en-US" altLang="zh-CN" dirty="0"/>
              <a:t> </a:t>
            </a:r>
            <a:r>
              <a:rPr lang="en-US" altLang="zh-CN" dirty="0" smtClean="0"/>
              <a:t>- UI</a:t>
            </a:r>
            <a:r>
              <a:rPr lang="zh-CN" altLang="en-US" dirty="0" smtClean="0"/>
              <a:t>元素拾取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6724478" y="3992526"/>
            <a:ext cx="3497333" cy="11298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 err="1"/>
              <a:t>tdLocator</a:t>
            </a:r>
            <a:r>
              <a:rPr lang="en-US" altLang="zh-CN" dirty="0"/>
              <a:t> </a:t>
            </a:r>
            <a:r>
              <a:rPr lang="en-US" altLang="zh-CN" dirty="0" smtClean="0"/>
              <a:t>- UI</a:t>
            </a:r>
            <a:r>
              <a:rPr lang="zh-CN" altLang="en-US" dirty="0" smtClean="0"/>
              <a:t>元素</a:t>
            </a:r>
            <a:r>
              <a:rPr lang="zh-CN" altLang="en-US" dirty="0"/>
              <a:t>查找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2873652" y="2085468"/>
            <a:ext cx="2185366" cy="16212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 err="1"/>
              <a:t>tdWorker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命令库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1396403" y="1163867"/>
            <a:ext cx="1207648" cy="254282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 smtClean="0"/>
              <a:t>应用能力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5463602" y="2103867"/>
            <a:ext cx="2186291" cy="160282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 err="1"/>
              <a:t>tdPower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人工智能库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8034596" y="2103866"/>
            <a:ext cx="2187215" cy="160282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dirty="0" smtClean="0"/>
              <a:t>第三方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扩展能力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2873651" y="1163868"/>
            <a:ext cx="7348160" cy="753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zh-CN" dirty="0"/>
              <a:t>Web API</a:t>
            </a:r>
          </a:p>
          <a:p>
            <a:pPr algn="ctr"/>
            <a:r>
              <a:rPr lang="zh-CN" altLang="en-US" dirty="0"/>
              <a:t>跨语言调用</a:t>
            </a:r>
          </a:p>
        </p:txBody>
      </p:sp>
      <p:sp>
        <p:nvSpPr>
          <p:cNvPr id="28" name="圆角矩形 27"/>
          <p:cNvSpPr/>
          <p:nvPr/>
        </p:nvSpPr>
        <p:spPr>
          <a:xfrm>
            <a:off x="1396402" y="3992526"/>
            <a:ext cx="1207649" cy="214399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dirty="0" smtClean="0"/>
              <a:t>基础能力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0918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5668</TotalTime>
  <Words>40</Words>
  <Application>Microsoft Office PowerPoint</Application>
  <PresentationFormat>宽屏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>Aliyun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Urna</cp:lastModifiedBy>
  <cp:revision>14</cp:revision>
  <dcterms:created xsi:type="dcterms:W3CDTF">2025-05-08T03:24:19Z</dcterms:created>
  <dcterms:modified xsi:type="dcterms:W3CDTF">2025-06-11T10:21:16Z</dcterms:modified>
</cp:coreProperties>
</file>