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3"/>
  </p:notesMasterIdLst>
  <p:sldIdLst>
    <p:sldId id="260"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3"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4"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15"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16" name="PlaceHolder 5"/>
          <p:cNvSpPr>
            <a:spLocks noGrp="1"/>
          </p:cNvSpPr>
          <p:nvPr>
            <p:ph type="sldNum"/>
          </p:nvPr>
        </p:nvSpPr>
        <p:spPr>
          <a:xfrm>
            <a:off x="4278960" y="10157400"/>
            <a:ext cx="3280680" cy="534240"/>
          </a:xfrm>
          <a:prstGeom prst="rect">
            <a:avLst/>
          </a:prstGeom>
        </p:spPr>
        <p:txBody>
          <a:bodyPr lIns="0" tIns="0" rIns="0" bIns="0" anchor="b"/>
          <a:lstStyle/>
          <a:p>
            <a:pPr algn="r"/>
            <a:fld id="{76FF08AA-37A5-4575-94A4-3CB62140083C}"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5"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6"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10" name="图片 109"/>
          <p:cNvPicPr/>
          <p:nvPr/>
        </p:nvPicPr>
        <p:blipFill>
          <a:blip r:embed="rId2"/>
          <a:stretch/>
        </p:blipFill>
        <p:spPr>
          <a:xfrm>
            <a:off x="3602880" y="1604520"/>
            <a:ext cx="4984920" cy="3977280"/>
          </a:xfrm>
          <a:prstGeom prst="rect">
            <a:avLst/>
          </a:prstGeom>
          <a:ln>
            <a:noFill/>
          </a:ln>
        </p:spPr>
      </p:pic>
      <p:pic>
        <p:nvPicPr>
          <p:cNvPr id="111" name="图片 11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CustomShape 1"/>
          <p:cNvSpPr/>
          <p:nvPr/>
        </p:nvSpPr>
        <p:spPr>
          <a:xfrm flipV="1">
            <a:off x="6915240" y="956880"/>
            <a:ext cx="4952520" cy="51480"/>
          </a:xfrm>
          <a:prstGeom prst="rect">
            <a:avLst/>
          </a:prstGeom>
          <a:gradFill>
            <a:gsLst>
              <a:gs pos="0">
                <a:schemeClr val="bg1"/>
              </a:gs>
              <a:gs pos="100000">
                <a:srgbClr val="333399"/>
              </a:gs>
            </a:gsLst>
            <a:lin ang="0"/>
          </a:gradFill>
          <a:ln>
            <a:noFill/>
          </a:ln>
        </p:spPr>
        <p:style>
          <a:lnRef idx="0">
            <a:scrgbClr r="0" g="0" b="0"/>
          </a:lnRef>
          <a:fillRef idx="0">
            <a:scrgbClr r="0" g="0" b="0"/>
          </a:fillRef>
          <a:effectRef idx="0">
            <a:scrgbClr r="0" g="0" b="0"/>
          </a:effectRef>
          <a:fontRef idx="minor"/>
        </p:style>
      </p:sp>
      <p:sp>
        <p:nvSpPr>
          <p:cNvPr id="75" name="CustomShape 2"/>
          <p:cNvSpPr/>
          <p:nvPr/>
        </p:nvSpPr>
        <p:spPr>
          <a:xfrm flipV="1">
            <a:off x="118800" y="956880"/>
            <a:ext cx="6796440" cy="51480"/>
          </a:xfrm>
          <a:prstGeom prst="rect">
            <a:avLst/>
          </a:prstGeom>
          <a:solidFill>
            <a:srgbClr val="333399"/>
          </a:solidFill>
          <a:ln>
            <a:noFill/>
          </a:ln>
        </p:spPr>
        <p:style>
          <a:lnRef idx="0">
            <a:scrgbClr r="0" g="0" b="0"/>
          </a:lnRef>
          <a:fillRef idx="0">
            <a:scrgbClr r="0" g="0" b="0"/>
          </a:fillRef>
          <a:effectRef idx="0">
            <a:scrgbClr r="0" g="0" b="0"/>
          </a:effectRef>
          <a:fontRef idx="minor"/>
        </p:style>
      </p:sp>
      <p:sp>
        <p:nvSpPr>
          <p:cNvPr id="76" name="PlaceHolder 3"/>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77" name="PlaceHolder 4"/>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299880" y="270000"/>
            <a:ext cx="1628280" cy="4874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altLang="zh-CN" sz="3200" b="1" strike="noStrike" spc="-1" dirty="0" smtClean="0">
                <a:solidFill>
                  <a:srgbClr val="30353F"/>
                </a:solidFill>
                <a:uFill>
                  <a:solidFill>
                    <a:srgbClr val="FFFFFF"/>
                  </a:solidFill>
                </a:uFill>
                <a:latin typeface="Microsoft YaHei UI"/>
                <a:ea typeface="Microsoft YaHei UI"/>
              </a:rPr>
              <a:t>XXX  RPA</a:t>
            </a:r>
            <a:r>
              <a:rPr lang="zh-CN" altLang="en-US" sz="3200" b="1" strike="noStrike" spc="-1" dirty="0" smtClean="0">
                <a:solidFill>
                  <a:srgbClr val="30353F"/>
                </a:solidFill>
                <a:uFill>
                  <a:solidFill>
                    <a:srgbClr val="FFFFFF"/>
                  </a:solidFill>
                </a:uFill>
                <a:latin typeface="Microsoft YaHei UI"/>
                <a:ea typeface="Microsoft YaHei UI"/>
              </a:rPr>
              <a:t>项目</a:t>
            </a:r>
            <a:r>
              <a:rPr lang="en-US" sz="3200" b="1" strike="noStrike" spc="-1" dirty="0" err="1" smtClean="0">
                <a:solidFill>
                  <a:srgbClr val="30353F"/>
                </a:solidFill>
                <a:uFill>
                  <a:solidFill>
                    <a:srgbClr val="FFFFFF"/>
                  </a:solidFill>
                </a:uFill>
                <a:latin typeface="Microsoft YaHei UI"/>
                <a:ea typeface="Microsoft YaHei UI"/>
              </a:rPr>
              <a:t>费用</a:t>
            </a:r>
            <a:r>
              <a:rPr lang="zh-CN" altLang="en-US" sz="3200" b="1" strike="noStrike" spc="-1" dirty="0" smtClean="0">
                <a:solidFill>
                  <a:srgbClr val="30353F"/>
                </a:solidFill>
                <a:uFill>
                  <a:solidFill>
                    <a:srgbClr val="FFFFFF"/>
                  </a:solidFill>
                </a:uFill>
                <a:latin typeface="Microsoft YaHei UI"/>
                <a:ea typeface="Microsoft YaHei UI"/>
              </a:rPr>
              <a:t>预估</a:t>
            </a:r>
            <a:endParaRPr lang="en-US" sz="1800" b="0" strike="noStrike" spc="-1" dirty="0">
              <a:solidFill>
                <a:srgbClr val="000000"/>
              </a:solidFill>
              <a:uFill>
                <a:solidFill>
                  <a:srgbClr val="FFFFFF"/>
                </a:solidFill>
              </a:uFill>
              <a:latin typeface="Arial"/>
            </a:endParaRPr>
          </a:p>
        </p:txBody>
      </p:sp>
      <p:graphicFrame>
        <p:nvGraphicFramePr>
          <p:cNvPr id="148" name="Table 2"/>
          <p:cNvGraphicFramePr/>
          <p:nvPr>
            <p:extLst>
              <p:ext uri="{D42A27DB-BD31-4B8C-83A1-F6EECF244321}">
                <p14:modId xmlns:p14="http://schemas.microsoft.com/office/powerpoint/2010/main" val="2188348756"/>
              </p:ext>
            </p:extLst>
          </p:nvPr>
        </p:nvGraphicFramePr>
        <p:xfrm>
          <a:off x="299880" y="1360012"/>
          <a:ext cx="10684440" cy="2749200"/>
        </p:xfrm>
        <a:graphic>
          <a:graphicData uri="http://schemas.openxmlformats.org/drawingml/2006/table">
            <a:tbl>
              <a:tblPr/>
              <a:tblGrid>
                <a:gridCol w="547920">
                  <a:extLst>
                    <a:ext uri="{9D8B030D-6E8A-4147-A177-3AD203B41FA5}">
                      <a16:colId xmlns:a16="http://schemas.microsoft.com/office/drawing/2014/main" val="20000"/>
                    </a:ext>
                  </a:extLst>
                </a:gridCol>
                <a:gridCol w="1385280">
                  <a:extLst>
                    <a:ext uri="{9D8B030D-6E8A-4147-A177-3AD203B41FA5}">
                      <a16:colId xmlns:a16="http://schemas.microsoft.com/office/drawing/2014/main" val="20001"/>
                    </a:ext>
                  </a:extLst>
                </a:gridCol>
                <a:gridCol w="4125960">
                  <a:extLst>
                    <a:ext uri="{9D8B030D-6E8A-4147-A177-3AD203B41FA5}">
                      <a16:colId xmlns:a16="http://schemas.microsoft.com/office/drawing/2014/main" val="20002"/>
                    </a:ext>
                  </a:extLst>
                </a:gridCol>
                <a:gridCol w="1717200">
                  <a:extLst>
                    <a:ext uri="{9D8B030D-6E8A-4147-A177-3AD203B41FA5}">
                      <a16:colId xmlns:a16="http://schemas.microsoft.com/office/drawing/2014/main" val="20003"/>
                    </a:ext>
                  </a:extLst>
                </a:gridCol>
                <a:gridCol w="1593000">
                  <a:extLst>
                    <a:ext uri="{9D8B030D-6E8A-4147-A177-3AD203B41FA5}">
                      <a16:colId xmlns:a16="http://schemas.microsoft.com/office/drawing/2014/main" val="20004"/>
                    </a:ext>
                  </a:extLst>
                </a:gridCol>
                <a:gridCol w="1315080">
                  <a:extLst>
                    <a:ext uri="{9D8B030D-6E8A-4147-A177-3AD203B41FA5}">
                      <a16:colId xmlns:a16="http://schemas.microsoft.com/office/drawing/2014/main" val="20005"/>
                    </a:ext>
                  </a:extLst>
                </a:gridCol>
              </a:tblGrid>
              <a:tr h="306000">
                <a:tc>
                  <a:txBody>
                    <a:bodyPr/>
                    <a:lstStyle/>
                    <a:p>
                      <a:pPr marL="0" algn="ctr" defTabSz="914400" rtl="0" eaLnBrk="1" latinLnBrk="0" hangingPunct="1">
                        <a:lnSpc>
                          <a:spcPct val="100000"/>
                        </a:lnSpc>
                      </a:pPr>
                      <a:r>
                        <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NO</a:t>
                      </a: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5">
                        <a:lumMod val="60000"/>
                        <a:lumOff val="40000"/>
                      </a:schemeClr>
                    </a:solidFill>
                  </a:tcPr>
                </a:tc>
                <a:tc gridSpan="2">
                  <a:txBody>
                    <a:bodyPr/>
                    <a:lstStyle/>
                    <a:p>
                      <a:pPr marL="0" algn="ctr" defTabSz="914400" rtl="0" eaLnBrk="1" latinLnBrk="0" hangingPunct="1">
                        <a:lnSpc>
                          <a:spcPct val="100000"/>
                        </a:lnSpc>
                      </a:pPr>
                      <a:r>
                        <a:rPr lang="en-US" sz="1400" b="0" strike="noStrike" kern="1200" spc="-1" dirty="0" err="1">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工作内容</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5">
                        <a:lumMod val="60000"/>
                        <a:lumOff val="40000"/>
                      </a:schemeClr>
                    </a:solidFill>
                  </a:tcPr>
                </a:tc>
                <a:tc hMerge="1">
                  <a:txBody>
                    <a:bodyPr/>
                    <a:lstStyle/>
                    <a:p>
                      <a:pPr algn="ctr">
                        <a:lnSpc>
                          <a:spcPct val="100000"/>
                        </a:lnSpc>
                      </a:pPr>
                      <a:r>
                        <a:rPr lang="en-US" sz="1400" b="1" strike="noStrike" spc="-1">
                          <a:solidFill>
                            <a:srgbClr val="FFFFFF"/>
                          </a:solidFill>
                          <a:uFill>
                            <a:solidFill>
                              <a:srgbClr val="FFFFFF"/>
                            </a:solidFill>
                          </a:uFill>
                          <a:latin typeface="微软雅黑"/>
                          <a:ea typeface="微软雅黑"/>
                        </a:rPr>
                        <a:t>单价</a:t>
                      </a:r>
                      <a:r>
                        <a:rPr lang="en-US" sz="1000" b="1" strike="noStrike" spc="-1">
                          <a:solidFill>
                            <a:srgbClr val="FFFFFF"/>
                          </a:solidFill>
                          <a:uFill>
                            <a:solidFill>
                              <a:srgbClr val="FFFFFF"/>
                            </a:solidFill>
                          </a:uFill>
                          <a:latin typeface="微软雅黑"/>
                          <a:ea typeface="微软雅黑"/>
                        </a:rPr>
                        <a:t>（RMB）</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4A66AC"/>
                    </a:solidFill>
                  </a:tcPr>
                </a:tc>
                <a:tc>
                  <a:txBody>
                    <a:bodyPr/>
                    <a:lstStyle/>
                    <a:p>
                      <a:pPr marL="0" algn="ctr" defTabSz="914400" rtl="0" eaLnBrk="1" latinLnBrk="0" hangingPunct="1">
                        <a:lnSpc>
                          <a:spcPct val="100000"/>
                        </a:lnSpc>
                      </a:pPr>
                      <a:r>
                        <a:rPr lang="zh-CN" alt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人天</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5">
                        <a:lumMod val="60000"/>
                        <a:lumOff val="40000"/>
                      </a:schemeClr>
                    </a:solidFill>
                  </a:tcPr>
                </a:tc>
                <a:tc>
                  <a:txBody>
                    <a:bodyPr/>
                    <a:lstStyle/>
                    <a:p>
                      <a:pPr marL="0" algn="ctr" defTabSz="914400" rtl="0" eaLnBrk="1" latinLnBrk="0" hangingPunct="1">
                        <a:lnSpc>
                          <a:spcPct val="100000"/>
                        </a:lnSpc>
                      </a:pPr>
                      <a:r>
                        <a:rPr lang="zh-CN" alt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单价</a:t>
                      </a:r>
                      <a:endParaRPr lang="zh-CN"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solidFill>
                      <a:schemeClr val="accent5">
                        <a:lumMod val="60000"/>
                        <a:lumOff val="40000"/>
                      </a:schemeClr>
                    </a:solidFill>
                  </a:tcPr>
                </a:tc>
                <a:tc>
                  <a:txBody>
                    <a:bodyPr/>
                    <a:lstStyle/>
                    <a:p>
                      <a:pPr marL="0" algn="ctr" defTabSz="914400" rtl="0" eaLnBrk="1" latinLnBrk="0" hangingPunct="1">
                        <a:lnSpc>
                          <a:spcPct val="100000"/>
                        </a:lnSpc>
                      </a:pPr>
                      <a:r>
                        <a:rPr lang="zh-CN" alt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金额</a:t>
                      </a:r>
                      <a:endParaRPr lang="zh-CN" alt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solidFill>
                      <a:schemeClr val="accent5">
                        <a:lumMod val="60000"/>
                        <a:lumOff val="40000"/>
                      </a:schemeClr>
                    </a:solidFill>
                  </a:tcPr>
                </a:tc>
                <a:extLst>
                  <a:ext uri="{0D108BD9-81ED-4DB2-BD59-A6C34878D82A}">
                    <a16:rowId xmlns:a16="http://schemas.microsoft.com/office/drawing/2014/main" val="10000"/>
                  </a:ext>
                </a:extLst>
              </a:tr>
              <a:tr h="306000">
                <a:tc>
                  <a:txBody>
                    <a:bodyPr/>
                    <a:lstStyle/>
                    <a:p>
                      <a:pPr marL="0" algn="ctr" defTabSz="914400" rtl="0" eaLnBrk="1" latinLnBrk="0" hangingPunct="1">
                        <a:lnSpc>
                          <a:spcPct val="100000"/>
                        </a:lnSpc>
                      </a:pPr>
                      <a:r>
                        <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1</a:t>
                      </a: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marL="0" algn="ctr" defTabSz="914400" rtl="0" eaLnBrk="1" latinLnBrk="0" hangingPunct="1">
                        <a:lnSpc>
                          <a:spcPct val="100000"/>
                        </a:lnSpc>
                      </a:pPr>
                      <a:r>
                        <a:rPr lang="zh-CN" alt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需求</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marL="0" algn="ctr" defTabSz="914400" rtl="0" eaLnBrk="1" latinLnBrk="0" hangingPunct="1">
                        <a:lnSpc>
                          <a:spcPct val="100000"/>
                        </a:lnSpc>
                      </a:pPr>
                      <a:r>
                        <a:rPr lang="en-US" sz="1400" b="0" strike="noStrike" kern="1200" spc="-1" dirty="0" err="1"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业务理解</a:t>
                      </a: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 </a:t>
                      </a:r>
                      <a:r>
                        <a:rPr lang="en-US" sz="1400" b="0" strike="noStrike" kern="1200" spc="-1" dirty="0" err="1"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需求沟通</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marL="0" algn="ctr" defTabSz="914400" rtl="0" eaLnBrk="1" latinLnBrk="0" hangingPunct="1">
                        <a:lnSpc>
                          <a:spcPct val="100000"/>
                        </a:lnSpc>
                      </a:pPr>
                      <a:r>
                        <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1</a:t>
                      </a:r>
                    </a:p>
                  </a:txBody>
                  <a:tcPr>
                    <a:lnL w="12240">
                      <a:solidFill>
                        <a:srgbClr val="000000"/>
                      </a:solidFill>
                    </a:lnL>
                    <a:lnR w="12240">
                      <a:solidFill>
                        <a:srgbClr val="000000"/>
                      </a:solidFill>
                    </a:lnR>
                    <a:lnT w="12240">
                      <a:solidFill>
                        <a:srgbClr val="000000"/>
                      </a:solidFill>
                    </a:lnT>
                    <a:lnB w="12240">
                      <a:solidFill>
                        <a:srgbClr val="000000"/>
                      </a:solidFill>
                    </a:lnB>
                    <a:noFill/>
                  </a:tcPr>
                </a:tc>
                <a:tc rowSpan="8">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2000</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nchor="ctr">
                    <a:lnL w="12240">
                      <a:solidFill>
                        <a:srgbClr val="000000"/>
                      </a:solidFill>
                    </a:lnL>
                    <a:lnR w="12240" cap="flat" cmpd="sng" algn="ctr">
                      <a:solidFill>
                        <a:srgbClr val="000000"/>
                      </a:solidFill>
                      <a:prstDash val="solid"/>
                      <a:round/>
                      <a:headEnd type="none" w="med" len="med"/>
                      <a:tailEnd type="none" w="med" len="med"/>
                    </a:lnR>
                    <a:lnB w="1224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2000</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a:solidFill>
                        <a:srgbClr val="000000"/>
                      </a:solidFill>
                    </a:lnL>
                    <a:lnR w="12240">
                      <a:solidFill>
                        <a:srgbClr val="000000"/>
                      </a:solidFill>
                    </a:lnR>
                    <a:lnB w="12240">
                      <a:solidFill>
                        <a:srgbClr val="000000"/>
                      </a:solidFill>
                    </a:lnB>
                    <a:noFill/>
                  </a:tcPr>
                </a:tc>
                <a:extLst>
                  <a:ext uri="{0D108BD9-81ED-4DB2-BD59-A6C34878D82A}">
                    <a16:rowId xmlns:a16="http://schemas.microsoft.com/office/drawing/2014/main" val="10001"/>
                  </a:ext>
                </a:extLst>
              </a:tr>
              <a:tr h="175846">
                <a:tc>
                  <a:txBody>
                    <a:bodyPr/>
                    <a:lstStyle/>
                    <a:p>
                      <a:pPr marL="0" algn="ctr" defTabSz="914400" rtl="0" eaLnBrk="1" latinLnBrk="0" hangingPunct="1">
                        <a:lnSpc>
                          <a:spcPct val="100000"/>
                        </a:lnSpc>
                      </a:pPr>
                      <a:r>
                        <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2</a:t>
                      </a: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rowSpan="4">
                  <a:txBody>
                    <a:bodyPr/>
                    <a:lstStyle/>
                    <a:p>
                      <a:pPr marL="0" algn="ctr" defTabSz="914400" rtl="0" eaLnBrk="1" latinLnBrk="0" hangingPunct="1">
                        <a:lnSpc>
                          <a:spcPct val="100000"/>
                        </a:lnSpc>
                      </a:pPr>
                      <a:r>
                        <a:rPr lang="en-US" sz="1400" b="0" strike="noStrike" kern="1200" spc="-1" dirty="0" err="1"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开发</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algn="ctr" defTabSz="914400" rtl="0" eaLnBrk="1" latinLnBrk="0" hangingPunct="1">
                        <a:lnSpc>
                          <a:spcPct val="100000"/>
                        </a:lnSpc>
                      </a:pPr>
                      <a:r>
                        <a:rPr lang="zh-CN" alt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技术可行性验证</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0.5</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1000</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7098919"/>
                  </a:ext>
                </a:extLst>
              </a:tr>
              <a:tr h="175846">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3</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v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系统设计</a:t>
                      </a:r>
                      <a:endParaRPr lang="en-US" altLang="zh-CN"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0.5</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vMerge="1">
                  <a:txBody>
                    <a:bodyPr/>
                    <a:lstStyle/>
                    <a:p>
                      <a:endParaRPr lang="zh-CN" altLang="en-US"/>
                    </a:p>
                  </a:txBody>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1000</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0448554"/>
                  </a:ext>
                </a:extLst>
              </a:tr>
              <a:tr h="306000">
                <a:tc>
                  <a:txBody>
                    <a:bodyPr/>
                    <a:lstStyle/>
                    <a:p>
                      <a:pPr marL="0" algn="ctr" defTabSz="914400" rtl="0" eaLnBrk="1" latinLnBrk="0" hangingPunct="1">
                        <a:lnSpc>
                          <a:spcPct val="100000"/>
                        </a:lnSpc>
                      </a:pPr>
                      <a:r>
                        <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4</a:t>
                      </a: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vMerge="1">
                  <a:txBody>
                    <a:bodyPr/>
                    <a:lstStyle/>
                    <a:p>
                      <a:endParaRPr lang="zh-CN" altLang="en-US"/>
                    </a:p>
                  </a:txBody>
                  <a:tcPr/>
                </a:tc>
                <a:tc>
                  <a:txBody>
                    <a:bodyPr/>
                    <a:lstStyle/>
                    <a:p>
                      <a:pPr marL="0" algn="ctr" defTabSz="914400" rtl="0" eaLnBrk="1" latinLnBrk="0" hangingPunct="1">
                        <a:lnSpc>
                          <a:spcPct val="100000"/>
                        </a:lnSpc>
                      </a:pPr>
                      <a:r>
                        <a:rPr lang="zh-CN" alt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开发</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4</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vMerge="1">
                  <a:txBody>
                    <a:bodyPr/>
                    <a:lstStyle/>
                    <a:p>
                      <a:endParaRPr lang="zh-CN" altLang="en-US"/>
                    </a:p>
                  </a:txBody>
                  <a:tcPr/>
                </a:tc>
                <a:tc>
                  <a:txBody>
                    <a:bodyPr/>
                    <a:lstStyle/>
                    <a:p>
                      <a:pPr marL="0" algn="ctr" defTabSz="914400" rtl="0" eaLnBrk="1" latinLnBrk="0" hangingPunct="1">
                        <a:lnSpc>
                          <a:spcPct val="100000"/>
                        </a:lnSpc>
                      </a:pPr>
                      <a:r>
                        <a:rPr lang="en-US" altLang="zh-CN"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8000</a:t>
                      </a:r>
                      <a:endParaRPr lang="zh-CN"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2444818"/>
                  </a:ext>
                </a:extLst>
              </a:tr>
              <a:tr h="306000">
                <a:tc>
                  <a:txBody>
                    <a:bodyPr/>
                    <a:lstStyle/>
                    <a:p>
                      <a:pPr marL="0" algn="ctr" defTabSz="914400" rtl="0" eaLnBrk="1" latinLnBrk="0" hangingPunct="1">
                        <a:lnSpc>
                          <a:spcPct val="100000"/>
                        </a:lnSpc>
                      </a:pPr>
                      <a:r>
                        <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5</a:t>
                      </a: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vMerge="1">
                  <a:txBody>
                    <a:bodyPr/>
                    <a:lstStyle/>
                    <a:p>
                      <a:endParaRPr lang="zh-CN" altLang="en-US"/>
                    </a:p>
                  </a:txBody>
                  <a:tcPr/>
                </a:tc>
                <a:tc>
                  <a:txBody>
                    <a:bodyPr/>
                    <a:lstStyle/>
                    <a:p>
                      <a:pPr marL="0" algn="ctr" defTabSz="914400" rtl="0" eaLnBrk="1" latinLnBrk="0" hangingPunct="1">
                        <a:lnSpc>
                          <a:spcPct val="100000"/>
                        </a:lnSpc>
                      </a:pPr>
                      <a:r>
                        <a:rPr lang="zh-CN" alt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测试</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0.5</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noFill/>
                  </a:tcPr>
                </a:tc>
                <a:tc vMerge="1">
                  <a:txBody>
                    <a:bodyPr/>
                    <a:lstStyle/>
                    <a:p>
                      <a:endParaRPr lang="zh-CN" altLang="en-US"/>
                    </a:p>
                  </a:txBody>
                  <a:tcPr/>
                </a:tc>
                <a:tc>
                  <a:txBody>
                    <a:bodyPr/>
                    <a:lstStyle/>
                    <a:p>
                      <a:pPr marL="0" algn="ctr" defTabSz="914400" rtl="0" eaLnBrk="1" latinLnBrk="0" hangingPunct="1">
                        <a:lnSpc>
                          <a:spcPct val="100000"/>
                        </a:lnSpc>
                      </a:pPr>
                      <a:r>
                        <a:rPr lang="en-US" altLang="zh-CN"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1000</a:t>
                      </a:r>
                      <a:endParaRPr lang="zh-CN"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9130126"/>
                  </a:ext>
                </a:extLst>
              </a:tr>
              <a:tr h="306000">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6</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rowSpan="2">
                  <a:txBody>
                    <a:bodyPr/>
                    <a:lstStyle/>
                    <a:p>
                      <a:pPr marL="0" algn="ctr" defTabSz="914400" rtl="0" eaLnBrk="1" latinLnBrk="0" hangingPunct="1">
                        <a:lnSpc>
                          <a:spcPct val="100000"/>
                        </a:lnSpc>
                      </a:pPr>
                      <a:r>
                        <a:rPr lang="en-US" sz="1400" b="0" strike="noStrike" kern="1200" spc="-1" dirty="0" err="1">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交付</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lnSpc>
                          <a:spcPct val="100000"/>
                        </a:lnSpc>
                      </a:pPr>
                      <a:r>
                        <a:rPr lang="en-US" sz="1400" b="0" strike="noStrike" kern="1200" spc="-1" dirty="0" err="1"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集成测试</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1</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2000</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3261157"/>
                  </a:ext>
                </a:extLst>
              </a:tr>
              <a:tr h="274320">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7</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vMerge="1">
                  <a:txBody>
                    <a:bodyPr/>
                    <a:lstStyle/>
                    <a:p>
                      <a:endParaRPr lang="zh-CN" altLang="en-US"/>
                    </a:p>
                  </a:txBody>
                  <a:tcPr/>
                </a:tc>
                <a:tc>
                  <a:txBody>
                    <a:bodyPr/>
                    <a:lstStyle/>
                    <a:p>
                      <a:pPr marL="0" algn="ctr" defTabSz="914400" rtl="0" eaLnBrk="1" latinLnBrk="0" hangingPunct="1">
                        <a:lnSpc>
                          <a:spcPct val="100000"/>
                        </a:lnSpc>
                      </a:pPr>
                      <a:r>
                        <a:rPr lang="zh-CN" alt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使用手册</a:t>
                      </a:r>
                      <a:r>
                        <a:rPr lang="en-US" altLang="zh-CN"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a:t>
                      </a:r>
                      <a:r>
                        <a:rPr lang="zh-CN" alt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用户培训</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0.5</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vMerge="1">
                  <a:txBody>
                    <a:bodyPr/>
                    <a:lstStyle/>
                    <a:p>
                      <a:endParaRPr lang="zh-CN" altLang="en-US" dirty="0"/>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1000</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83915955"/>
                  </a:ext>
                </a:extLst>
              </a:tr>
              <a:tr h="300600">
                <a:tc>
                  <a:txBody>
                    <a:bodyPr/>
                    <a:lstStyle/>
                    <a:p>
                      <a:pPr marL="0" algn="ctr" defTabSz="914400" rtl="0" eaLnBrk="1" latinLnBrk="0" hangingPunct="1">
                        <a:lnSpc>
                          <a:spcPct val="100000"/>
                        </a:lnSpc>
                      </a:pPr>
                      <a:endParaRPr lang="zh-CN"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chemeClr val="bg1">
                        <a:lumMod val="65000"/>
                      </a:schemeClr>
                    </a:solidFill>
                  </a:tcPr>
                </a:tc>
                <a:tc>
                  <a:txBody>
                    <a:bodyPr/>
                    <a:lstStyle/>
                    <a:p>
                      <a:pPr marL="0" algn="ctr" defTabSz="914400" rtl="0" eaLnBrk="1" latinLnBrk="0" hangingPunct="1">
                        <a:lnSpc>
                          <a:spcPct val="100000"/>
                        </a:lnSpc>
                      </a:pPr>
                      <a:r>
                        <a:rPr lang="en-US" sz="1400" b="0" strike="noStrike" kern="1200" spc="-1" dirty="0" err="1">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总计</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chemeClr val="bg1">
                        <a:lumMod val="65000"/>
                      </a:schemeClr>
                    </a:solidFill>
                  </a:tcPr>
                </a:tc>
                <a:tc>
                  <a:txBody>
                    <a:bodyPr/>
                    <a:lstStyle/>
                    <a:p>
                      <a:pPr marL="0" algn="ctr" defTabSz="914400" rtl="0" eaLnBrk="1" latinLnBrk="0" hangingPunct="1">
                        <a:lnSpc>
                          <a:spcPct val="100000"/>
                        </a:lnSpc>
                      </a:pPr>
                      <a:r>
                        <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a:t>
                      </a: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chemeClr val="bg1">
                        <a:lumMod val="65000"/>
                      </a:schemeClr>
                    </a:solidFill>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8</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chemeClr val="bg1">
                        <a:lumMod val="65000"/>
                      </a:schemeClr>
                    </a:solidFill>
                  </a:tcPr>
                </a:tc>
                <a:tc vMerge="1">
                  <a:txBody>
                    <a:bodyPr/>
                    <a:lstStyle/>
                    <a:p>
                      <a:pPr algn="ctr">
                        <a:lnSpc>
                          <a:spcPct val="100000"/>
                        </a:lnSpc>
                      </a:pPr>
                      <a:endParaRPr lang="en-US" sz="1400" b="0" strike="noStrike"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rgbClr val="EBE9EC"/>
                    </a:solidFill>
                  </a:tcPr>
                </a:tc>
                <a:tc>
                  <a:txBody>
                    <a:bodyPr/>
                    <a:lstStyle/>
                    <a:p>
                      <a:pPr marL="0" algn="ctr" defTabSz="914400" rtl="0" eaLnBrk="1" latinLnBrk="0" hangingPunct="1">
                        <a:lnSpc>
                          <a:spcPct val="100000"/>
                        </a:lnSpc>
                      </a:pPr>
                      <a:r>
                        <a:rPr lang="en-US" sz="1400" b="0" strike="noStrike" kern="1200" spc="-1" dirty="0" smtClean="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rPr>
                        <a:t>16000</a:t>
                      </a:r>
                      <a:endParaRPr lang="en-US" sz="1400" b="0" strike="noStrike" kern="1200" spc="-1" dirty="0">
                        <a:solidFill>
                          <a:srgbClr val="000000"/>
                        </a:solidFill>
                        <a:uFill>
                          <a:solidFill>
                            <a:srgbClr val="FFFFFF"/>
                          </a:solidFill>
                        </a:uFill>
                        <a:latin typeface="Microsoft JhengHei UI" panose="020B0604030504040204" pitchFamily="34" charset="-120"/>
                        <a:ea typeface="Microsoft JhengHei UI" panose="020B0604030504040204" pitchFamily="34" charset="-120"/>
                        <a:cs typeface="+mn-cs"/>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solidFill>
                      <a:schemeClr val="bg1">
                        <a:lumMod val="65000"/>
                      </a:schemeClr>
                    </a:solidFill>
                  </a:tcPr>
                </a:tc>
                <a:extLst>
                  <a:ext uri="{0D108BD9-81ED-4DB2-BD59-A6C34878D82A}">
                    <a16:rowId xmlns:a16="http://schemas.microsoft.com/office/drawing/2014/main" val="10011"/>
                  </a:ext>
                </a:extLst>
              </a:tr>
            </a:tbl>
          </a:graphicData>
        </a:graphic>
      </p:graphicFrame>
      <p:sp>
        <p:nvSpPr>
          <p:cNvPr id="150" name="CustomShape 4"/>
          <p:cNvSpPr/>
          <p:nvPr/>
        </p:nvSpPr>
        <p:spPr>
          <a:xfrm>
            <a:off x="299880" y="4594996"/>
            <a:ext cx="11422800" cy="38292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sz="1600" b="0" strike="noStrike" spc="-1" dirty="0">
                <a:solidFill>
                  <a:srgbClr val="404040"/>
                </a:solidFill>
                <a:uFill>
                  <a:solidFill>
                    <a:srgbClr val="FFFFFF"/>
                  </a:solidFill>
                </a:uFill>
                <a:latin typeface="Microsoft YaHei UI" panose="020B0503020204020204" pitchFamily="34" charset="-122"/>
                <a:ea typeface="Microsoft YaHei UI" panose="020B0503020204020204" pitchFamily="34" charset="-122"/>
              </a:rPr>
              <a:t>※ </a:t>
            </a:r>
            <a:r>
              <a:rPr lang="zh-CN" altLang="en-US"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第一年</a:t>
            </a:r>
            <a:r>
              <a:rPr lang="zh-CN" altLang="en-US" sz="1600" spc="-1" dirty="0">
                <a:solidFill>
                  <a:srgbClr val="404040"/>
                </a:solidFill>
                <a:uFill>
                  <a:solidFill>
                    <a:srgbClr val="FFFFFF"/>
                  </a:solidFill>
                </a:uFill>
                <a:latin typeface="Microsoft YaHei UI" panose="020B0503020204020204" pitchFamily="34" charset="-122"/>
                <a:ea typeface="Microsoft YaHei UI" panose="020B0503020204020204" pitchFamily="34" charset="-122"/>
              </a:rPr>
              <a:t>：实施</a:t>
            </a:r>
            <a:r>
              <a:rPr lang="zh-CN" altLang="en-US"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费</a:t>
            </a:r>
            <a:r>
              <a:rPr lang="en-US" altLang="zh-CN"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16000</a:t>
            </a:r>
            <a:r>
              <a:rPr lang="en-US" altLang="zh-CN" sz="1600" spc="-1" dirty="0">
                <a:solidFill>
                  <a:srgbClr val="404040"/>
                </a:solidFill>
                <a:uFill>
                  <a:solidFill>
                    <a:srgbClr val="FFFFFF"/>
                  </a:solidFill>
                </a:uFill>
                <a:latin typeface="Microsoft YaHei UI" panose="020B0503020204020204" pitchFamily="34" charset="-122"/>
                <a:ea typeface="Microsoft YaHei UI" panose="020B0503020204020204" pitchFamily="34" charset="-122"/>
              </a:rPr>
              <a:t>(</a:t>
            </a:r>
            <a:r>
              <a:rPr lang="zh-CN" altLang="en-US" sz="1600" spc="-1" dirty="0">
                <a:solidFill>
                  <a:srgbClr val="404040"/>
                </a:solidFill>
                <a:uFill>
                  <a:solidFill>
                    <a:srgbClr val="FFFFFF"/>
                  </a:solidFill>
                </a:uFill>
                <a:latin typeface="Microsoft YaHei UI" panose="020B0503020204020204" pitchFamily="34" charset="-122"/>
                <a:ea typeface="Microsoft YaHei UI" panose="020B0503020204020204" pitchFamily="34" charset="-122"/>
              </a:rPr>
              <a:t>包括一年维护费</a:t>
            </a:r>
            <a:r>
              <a:rPr lang="en-US" altLang="zh-CN" sz="1600" spc="-1" dirty="0">
                <a:solidFill>
                  <a:srgbClr val="404040"/>
                </a:solidFill>
                <a:uFill>
                  <a:solidFill>
                    <a:srgbClr val="FFFFFF"/>
                  </a:solidFill>
                </a:uFill>
                <a:latin typeface="Microsoft YaHei UI" panose="020B0503020204020204" pitchFamily="34" charset="-122"/>
                <a:ea typeface="Microsoft YaHei UI" panose="020B0503020204020204" pitchFamily="34" charset="-122"/>
              </a:rPr>
              <a:t>)</a:t>
            </a:r>
            <a:r>
              <a:rPr lang="zh-CN" altLang="en-US"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a:t>
            </a:r>
            <a:r>
              <a:rPr lang="en-US" altLang="zh-CN" sz="1600" spc="-1" dirty="0">
                <a:solidFill>
                  <a:srgbClr val="404040"/>
                </a:solidFill>
                <a:uFill>
                  <a:solidFill>
                    <a:srgbClr val="FFFFFF"/>
                  </a:solidFill>
                </a:uFill>
                <a:latin typeface="Microsoft YaHei UI"/>
                <a:ea typeface="Microsoft YaHei UI"/>
              </a:rPr>
              <a:t> </a:t>
            </a:r>
            <a:r>
              <a:rPr lang="en-US" altLang="zh-CN" sz="1600" spc="-1" dirty="0" err="1">
                <a:solidFill>
                  <a:srgbClr val="404040"/>
                </a:solidFill>
                <a:uFill>
                  <a:solidFill>
                    <a:srgbClr val="FFFFFF"/>
                  </a:solidFill>
                </a:uFill>
                <a:latin typeface="Microsoft YaHei UI"/>
                <a:ea typeface="Microsoft YaHei UI"/>
              </a:rPr>
              <a:t>RPA</a:t>
            </a:r>
            <a:r>
              <a:rPr lang="en-US" altLang="zh-CN" sz="1600" spc="-1" dirty="0" err="1" smtClean="0">
                <a:solidFill>
                  <a:srgbClr val="404040"/>
                </a:solidFill>
                <a:uFill>
                  <a:solidFill>
                    <a:srgbClr val="FFFFFF"/>
                  </a:solidFill>
                </a:uFill>
                <a:latin typeface="Microsoft YaHei UI"/>
                <a:ea typeface="Microsoft YaHei UI"/>
              </a:rPr>
              <a:t>机器人</a:t>
            </a:r>
            <a:r>
              <a:rPr lang="zh-CN" altLang="en-US"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软件</a:t>
            </a:r>
            <a:r>
              <a:rPr lang="zh-CN" altLang="en-US" sz="1600" spc="-1" dirty="0">
                <a:solidFill>
                  <a:srgbClr val="404040"/>
                </a:solidFill>
                <a:uFill>
                  <a:solidFill>
                    <a:srgbClr val="FFFFFF"/>
                  </a:solidFill>
                </a:uFill>
                <a:latin typeface="Microsoft YaHei UI" panose="020B0503020204020204" pitchFamily="34" charset="-122"/>
                <a:ea typeface="Microsoft YaHei UI" panose="020B0503020204020204" pitchFamily="34" charset="-122"/>
              </a:rPr>
              <a:t>许可</a:t>
            </a:r>
            <a:r>
              <a:rPr lang="zh-CN" altLang="en-US"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费</a:t>
            </a:r>
            <a:r>
              <a:rPr lang="en-US" altLang="zh-CN" sz="1600" spc="-1" dirty="0" err="1"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xxxx</a:t>
            </a:r>
            <a:r>
              <a:rPr lang="zh-CN" altLang="en-US"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，共计</a:t>
            </a:r>
            <a:r>
              <a:rPr lang="en-US" altLang="zh-CN" sz="1600" spc="-1" dirty="0" err="1">
                <a:solidFill>
                  <a:srgbClr val="404040"/>
                </a:solidFill>
                <a:uFill>
                  <a:solidFill>
                    <a:srgbClr val="FFFFFF"/>
                  </a:solidFill>
                </a:uFill>
                <a:latin typeface="Microsoft YaHei UI" panose="020B0503020204020204" pitchFamily="34" charset="-122"/>
                <a:ea typeface="Microsoft YaHei UI" panose="020B0503020204020204" pitchFamily="34" charset="-122"/>
              </a:rPr>
              <a:t>xxxx</a:t>
            </a:r>
            <a:endParaRPr lang="en-US" altLang="zh-CN"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endParaRPr>
          </a:p>
        </p:txBody>
      </p:sp>
      <p:sp>
        <p:nvSpPr>
          <p:cNvPr id="151" name="CustomShape 5"/>
          <p:cNvSpPr/>
          <p:nvPr/>
        </p:nvSpPr>
        <p:spPr>
          <a:xfrm>
            <a:off x="299880" y="5906942"/>
            <a:ext cx="1068408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sz="1600" b="0" strike="noStrike" spc="-1" dirty="0">
                <a:solidFill>
                  <a:srgbClr val="404040"/>
                </a:solidFill>
                <a:uFill>
                  <a:solidFill>
                    <a:srgbClr val="FFFFFF"/>
                  </a:solidFill>
                </a:uFill>
                <a:latin typeface="Microsoft YaHei UI"/>
                <a:ea typeface="Microsoft YaHei UI"/>
              </a:rPr>
              <a:t>※ </a:t>
            </a:r>
            <a:r>
              <a:rPr lang="en-US" altLang="zh-CN" sz="1600" spc="-1" dirty="0" err="1" smtClean="0">
                <a:solidFill>
                  <a:srgbClr val="212121"/>
                </a:solidFill>
                <a:uFill>
                  <a:solidFill>
                    <a:srgbClr val="FFFFFF"/>
                  </a:solidFill>
                </a:uFill>
                <a:latin typeface="Microsoft YaHei UI"/>
                <a:ea typeface="Microsoft YaHei UI"/>
              </a:rPr>
              <a:t>维保范围包含由于程序本身逻辑或者业务流程设计错误导致的系统运行异常</a:t>
            </a:r>
            <a:r>
              <a:rPr lang="en-US" altLang="zh-CN" sz="1600" spc="-1" dirty="0" err="1">
                <a:solidFill>
                  <a:srgbClr val="212121"/>
                </a:solidFill>
                <a:uFill>
                  <a:solidFill>
                    <a:srgbClr val="FFFFFF"/>
                  </a:solidFill>
                </a:uFill>
                <a:latin typeface="Microsoft YaHei UI"/>
                <a:ea typeface="Microsoft YaHei UI"/>
              </a:rPr>
              <a:t>，不包含新需求开发</a:t>
            </a:r>
            <a:endParaRPr lang="en-US" sz="1600" b="0" strike="noStrike" spc="-1" dirty="0">
              <a:solidFill>
                <a:srgbClr val="000000"/>
              </a:solidFill>
              <a:uFill>
                <a:solidFill>
                  <a:srgbClr val="FFFFFF"/>
                </a:solidFill>
              </a:uFill>
              <a:latin typeface="Arial"/>
            </a:endParaRPr>
          </a:p>
        </p:txBody>
      </p:sp>
      <p:sp>
        <p:nvSpPr>
          <p:cNvPr id="152" name="CustomShape 6"/>
          <p:cNvSpPr/>
          <p:nvPr/>
        </p:nvSpPr>
        <p:spPr>
          <a:xfrm>
            <a:off x="299880" y="6352740"/>
            <a:ext cx="10684080" cy="33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sz="1600" b="0" strike="noStrike" spc="-1" dirty="0">
                <a:solidFill>
                  <a:srgbClr val="404040"/>
                </a:solidFill>
                <a:uFill>
                  <a:solidFill>
                    <a:srgbClr val="FFFFFF"/>
                  </a:solidFill>
                </a:uFill>
                <a:latin typeface="Microsoft YaHei UI"/>
                <a:ea typeface="Microsoft YaHei UI"/>
              </a:rPr>
              <a:t>※ </a:t>
            </a:r>
            <a:r>
              <a:rPr lang="en-US" sz="1600" b="0" strike="noStrike" spc="-1" dirty="0" err="1">
                <a:solidFill>
                  <a:srgbClr val="404040"/>
                </a:solidFill>
                <a:uFill>
                  <a:solidFill>
                    <a:srgbClr val="FFFFFF"/>
                  </a:solidFill>
                </a:uFill>
                <a:latin typeface="Microsoft YaHei UI"/>
                <a:ea typeface="Microsoft YaHei UI"/>
              </a:rPr>
              <a:t>所需服务器硬件和网络条件，由客户方提供</a:t>
            </a:r>
            <a:endParaRPr lang="en-US" sz="1800" b="0" strike="noStrike" spc="-1" dirty="0">
              <a:solidFill>
                <a:srgbClr val="000000"/>
              </a:solidFill>
              <a:uFill>
                <a:solidFill>
                  <a:srgbClr val="FFFFFF"/>
                </a:solidFill>
              </a:uFill>
              <a:latin typeface="Arial"/>
            </a:endParaRPr>
          </a:p>
        </p:txBody>
      </p:sp>
      <p:sp>
        <p:nvSpPr>
          <p:cNvPr id="7" name="CustomShape 4"/>
          <p:cNvSpPr/>
          <p:nvPr/>
        </p:nvSpPr>
        <p:spPr>
          <a:xfrm>
            <a:off x="299880" y="5001153"/>
            <a:ext cx="114228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altLang="zh-CN" sz="1600" spc="-1" dirty="0">
                <a:solidFill>
                  <a:srgbClr val="404040"/>
                </a:solidFill>
                <a:uFill>
                  <a:solidFill>
                    <a:srgbClr val="FFFFFF"/>
                  </a:solidFill>
                </a:uFill>
                <a:latin typeface="Microsoft YaHei UI" panose="020B0503020204020204" pitchFamily="34" charset="-122"/>
                <a:ea typeface="Microsoft YaHei UI" panose="020B0503020204020204" pitchFamily="34" charset="-122"/>
              </a:rPr>
              <a:t>※ </a:t>
            </a:r>
            <a:r>
              <a:rPr lang="zh-CN" altLang="en-US" sz="1600" spc="-1" dirty="0">
                <a:solidFill>
                  <a:srgbClr val="404040"/>
                </a:solidFill>
                <a:uFill>
                  <a:solidFill>
                    <a:srgbClr val="FFFFFF"/>
                  </a:solidFill>
                </a:uFill>
                <a:latin typeface="Microsoft YaHei UI" panose="020B0503020204020204" pitchFamily="34" charset="-122"/>
                <a:ea typeface="Microsoft YaHei UI" panose="020B0503020204020204" pitchFamily="34" charset="-122"/>
              </a:rPr>
              <a:t>第二年起每年：</a:t>
            </a:r>
            <a:r>
              <a:rPr lang="zh-CN" altLang="en-US"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维护费</a:t>
            </a:r>
            <a:r>
              <a:rPr lang="en-US" altLang="zh-CN" sz="1600" spc="-1" dirty="0">
                <a:solidFill>
                  <a:srgbClr val="404040"/>
                </a:solidFill>
                <a:uFill>
                  <a:solidFill>
                    <a:srgbClr val="FFFFFF"/>
                  </a:solidFill>
                </a:uFill>
                <a:latin typeface="Microsoft YaHei UI" panose="020B0503020204020204" pitchFamily="34" charset="-122"/>
                <a:ea typeface="Microsoft YaHei UI" panose="020B0503020204020204" pitchFamily="34" charset="-122"/>
              </a:rPr>
              <a:t>4</a:t>
            </a:r>
            <a:r>
              <a:rPr lang="en-US" altLang="zh-CN"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000</a:t>
            </a:r>
            <a:r>
              <a:rPr lang="zh-CN" altLang="en-US" sz="1600" spc="-1" dirty="0">
                <a:solidFill>
                  <a:srgbClr val="404040"/>
                </a:solidFill>
                <a:uFill>
                  <a:solidFill>
                    <a:srgbClr val="FFFFFF"/>
                  </a:solidFill>
                </a:uFill>
                <a:latin typeface="Microsoft YaHei UI" panose="020B0503020204020204" pitchFamily="34" charset="-122"/>
                <a:ea typeface="Microsoft YaHei UI" panose="020B0503020204020204" pitchFamily="34" charset="-122"/>
              </a:rPr>
              <a:t>，</a:t>
            </a:r>
            <a:r>
              <a:rPr lang="en-US" altLang="zh-CN" sz="1600" spc="-1" dirty="0">
                <a:solidFill>
                  <a:srgbClr val="404040"/>
                </a:solidFill>
                <a:uFill>
                  <a:solidFill>
                    <a:srgbClr val="FFFFFF"/>
                  </a:solidFill>
                </a:uFill>
                <a:latin typeface="Microsoft YaHei UI"/>
                <a:ea typeface="Microsoft YaHei UI"/>
              </a:rPr>
              <a:t> </a:t>
            </a:r>
            <a:r>
              <a:rPr lang="en-US" altLang="zh-CN" sz="1600" spc="-1" dirty="0" err="1">
                <a:solidFill>
                  <a:srgbClr val="404040"/>
                </a:solidFill>
                <a:uFill>
                  <a:solidFill>
                    <a:srgbClr val="FFFFFF"/>
                  </a:solidFill>
                </a:uFill>
                <a:latin typeface="Microsoft YaHei UI"/>
                <a:ea typeface="Microsoft YaHei UI"/>
              </a:rPr>
              <a:t>RPA机器人软件许可</a:t>
            </a:r>
            <a:r>
              <a:rPr lang="zh-CN" altLang="en-US"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费</a:t>
            </a:r>
            <a:r>
              <a:rPr lang="en-US" altLang="zh-CN" sz="1600" spc="-1" dirty="0" err="1"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xxxx</a:t>
            </a:r>
            <a:r>
              <a:rPr lang="zh-CN" altLang="en-US" sz="1600" spc="-1" dirty="0" smtClean="0">
                <a:solidFill>
                  <a:srgbClr val="404040"/>
                </a:solidFill>
                <a:uFill>
                  <a:solidFill>
                    <a:srgbClr val="FFFFFF"/>
                  </a:solidFill>
                </a:uFill>
                <a:latin typeface="Microsoft YaHei UI" panose="020B0503020204020204" pitchFamily="34" charset="-122"/>
                <a:ea typeface="Microsoft YaHei UI" panose="020B0503020204020204" pitchFamily="34" charset="-122"/>
              </a:rPr>
              <a:t>，共计</a:t>
            </a:r>
            <a:r>
              <a:rPr lang="en-US" altLang="zh-CN" sz="1600" spc="-1" dirty="0" err="1">
                <a:solidFill>
                  <a:srgbClr val="404040"/>
                </a:solidFill>
                <a:uFill>
                  <a:solidFill>
                    <a:srgbClr val="FFFFFF"/>
                  </a:solidFill>
                </a:uFill>
                <a:latin typeface="Microsoft YaHei UI" panose="020B0503020204020204" pitchFamily="34" charset="-122"/>
                <a:ea typeface="Microsoft YaHei UI" panose="020B0503020204020204" pitchFamily="34" charset="-122"/>
              </a:rPr>
              <a:t>xxxx</a:t>
            </a:r>
            <a:endParaRPr lang="en-US" altLang="zh-CN" sz="1600" spc="-1" dirty="0">
              <a:solidFill>
                <a:srgbClr val="404040"/>
              </a:solidFill>
              <a:uFill>
                <a:solidFill>
                  <a:srgbClr val="FFFFFF"/>
                </a:solidFill>
              </a:uFill>
              <a:latin typeface="Microsoft YaHei UI" panose="020B0503020204020204" pitchFamily="34" charset="-122"/>
              <a:ea typeface="Microsoft YaHei UI" panose="020B0503020204020204" pitchFamily="34" charset="-122"/>
            </a:endParaRPr>
          </a:p>
        </p:txBody>
      </p:sp>
      <p:sp>
        <p:nvSpPr>
          <p:cNvPr id="8" name="CustomShape 4"/>
          <p:cNvSpPr/>
          <p:nvPr/>
        </p:nvSpPr>
        <p:spPr>
          <a:xfrm>
            <a:off x="299880" y="5449840"/>
            <a:ext cx="114228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0000"/>
              </a:lnSpc>
            </a:pPr>
            <a:r>
              <a:rPr lang="en-US" sz="1600" b="0" strike="noStrike" spc="-1" dirty="0">
                <a:solidFill>
                  <a:srgbClr val="404040"/>
                </a:solidFill>
                <a:uFill>
                  <a:solidFill>
                    <a:srgbClr val="FFFFFF"/>
                  </a:solidFill>
                </a:uFill>
                <a:latin typeface="Microsoft YaHei UI"/>
                <a:ea typeface="Microsoft YaHei UI"/>
              </a:rPr>
              <a:t>※ </a:t>
            </a:r>
            <a:r>
              <a:rPr lang="en-US" sz="1600" b="0" strike="noStrike" spc="-1" dirty="0" err="1">
                <a:solidFill>
                  <a:srgbClr val="404040"/>
                </a:solidFill>
                <a:uFill>
                  <a:solidFill>
                    <a:srgbClr val="FFFFFF"/>
                  </a:solidFill>
                </a:uFill>
                <a:latin typeface="Microsoft YaHei UI"/>
                <a:ea typeface="Microsoft YaHei UI"/>
              </a:rPr>
              <a:t>RPA机器人软件许可</a:t>
            </a:r>
            <a:r>
              <a:rPr lang="en-US" sz="1600" b="0" strike="noStrike" spc="-1" dirty="0" err="1" smtClean="0">
                <a:solidFill>
                  <a:srgbClr val="404040"/>
                </a:solidFill>
                <a:uFill>
                  <a:solidFill>
                    <a:srgbClr val="FFFFFF"/>
                  </a:solidFill>
                </a:uFill>
                <a:latin typeface="Microsoft YaHei UI"/>
                <a:ea typeface="Microsoft YaHei UI"/>
              </a:rPr>
              <a:t>：执行机器人</a:t>
            </a:r>
            <a:r>
              <a:rPr lang="en-US" sz="1600" b="0" strike="noStrike" spc="-1" dirty="0" err="1" smtClean="0">
                <a:solidFill>
                  <a:srgbClr val="404040"/>
                </a:solidFill>
                <a:uFill>
                  <a:solidFill>
                    <a:srgbClr val="FFFFFF"/>
                  </a:solidFill>
                </a:uFill>
                <a:latin typeface="Microsoft YaHei UI"/>
                <a:ea typeface="Microsoft YaHei UI"/>
              </a:rPr>
              <a:t>（xxxx</a:t>
            </a:r>
            <a:r>
              <a:rPr lang="en-US" sz="1600" b="0" strike="noStrike" spc="-1" dirty="0" smtClean="0">
                <a:solidFill>
                  <a:srgbClr val="404040"/>
                </a:solidFill>
                <a:uFill>
                  <a:solidFill>
                    <a:srgbClr val="FFFFFF"/>
                  </a:solidFill>
                </a:uFill>
                <a:latin typeface="Microsoft YaHei UI"/>
                <a:ea typeface="Microsoft YaHei UI"/>
              </a:rPr>
              <a:t>/</a:t>
            </a:r>
            <a:r>
              <a:rPr lang="en-US" sz="1600" b="0" strike="noStrike" spc="-1" dirty="0">
                <a:solidFill>
                  <a:srgbClr val="404040"/>
                </a:solidFill>
                <a:uFill>
                  <a:solidFill>
                    <a:srgbClr val="FFFFFF"/>
                  </a:solidFill>
                </a:uFill>
                <a:latin typeface="Microsoft YaHei UI"/>
                <a:ea typeface="Microsoft YaHei UI"/>
              </a:rPr>
              <a:t>年，先上1个，</a:t>
            </a:r>
            <a:r>
              <a:rPr lang="en-US" sz="1600" b="0" strike="noStrike" spc="-1" dirty="0" smtClean="0">
                <a:solidFill>
                  <a:srgbClr val="404040"/>
                </a:solidFill>
                <a:uFill>
                  <a:solidFill>
                    <a:srgbClr val="FFFFFF"/>
                  </a:solidFill>
                </a:uFill>
                <a:latin typeface="Microsoft YaHei UI"/>
                <a:ea typeface="Microsoft YaHei UI"/>
              </a:rPr>
              <a:t>根据</a:t>
            </a:r>
            <a:r>
              <a:rPr lang="zh-CN" altLang="en-US" sz="1600" b="0" strike="noStrike" spc="-1" dirty="0" smtClean="0">
                <a:solidFill>
                  <a:srgbClr val="404040"/>
                </a:solidFill>
                <a:uFill>
                  <a:solidFill>
                    <a:srgbClr val="FFFFFF"/>
                  </a:solidFill>
                </a:uFill>
                <a:latin typeface="Microsoft YaHei UI"/>
                <a:ea typeface="Microsoft YaHei UI"/>
              </a:rPr>
              <a:t>业务</a:t>
            </a:r>
            <a:r>
              <a:rPr lang="en-US" sz="1600" b="0" strike="noStrike" spc="-1" dirty="0" err="1" smtClean="0">
                <a:solidFill>
                  <a:srgbClr val="404040"/>
                </a:solidFill>
                <a:uFill>
                  <a:solidFill>
                    <a:srgbClr val="FFFFFF"/>
                  </a:solidFill>
                </a:uFill>
                <a:latin typeface="Microsoft YaHei UI"/>
                <a:ea typeface="Microsoft YaHei UI"/>
              </a:rPr>
              <a:t>量规模可随时增加</a:t>
            </a:r>
            <a:r>
              <a:rPr lang="en-US" sz="1600" b="0" strike="noStrike" spc="-1" dirty="0">
                <a:solidFill>
                  <a:srgbClr val="404040"/>
                </a:solidFill>
                <a:uFill>
                  <a:solidFill>
                    <a:srgbClr val="FFFFFF"/>
                  </a:solidFill>
                </a:uFill>
                <a:latin typeface="Microsoft YaHei UI"/>
                <a:ea typeface="Microsoft YaHei UI"/>
              </a:rPr>
              <a:t>）</a:t>
            </a: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数据驱动演示文稿，来自 24Slides</Template>
  <TotalTime>1368</TotalTime>
  <Words>113</Words>
  <Application>Microsoft Office PowerPoint</Application>
  <PresentationFormat>宽屏</PresentationFormat>
  <Paragraphs>47</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DejaVu Sans</vt:lpstr>
      <vt:lpstr>Microsoft JhengHei UI</vt:lpstr>
      <vt:lpstr>Microsoft YaHei UI</vt:lpstr>
      <vt:lpstr>Arial</vt:lpstr>
      <vt:lpstr>Symbol</vt:lpstr>
      <vt:lpstr>Times New Roman</vt:lpstr>
      <vt:lpstr>Wingdings</vt:lpstr>
      <vt:lpstr>Office Theme</vt:lpstr>
      <vt:lpstr>PowerPoint 演示文稿</vt:lpstr>
    </vt:vector>
  </TitlesOfParts>
  <Company>thingswell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Armstrong</dc:creator>
  <dc:description/>
  <cp:lastModifiedBy>Administrator</cp:lastModifiedBy>
  <cp:revision>88</cp:revision>
  <dcterms:created xsi:type="dcterms:W3CDTF">2021-12-22T16:11:03Z</dcterms:created>
  <dcterms:modified xsi:type="dcterms:W3CDTF">2025-03-10T08:14:22Z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thingswell</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