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64" r:id="rId3"/>
    <p:sldId id="265" r:id="rId4"/>
    <p:sldId id="267" r:id="rId5"/>
    <p:sldId id="266" r:id="rId6"/>
    <p:sldId id="268" r:id="rId7"/>
    <p:sldId id="269" r:id="rId8"/>
    <p:sldId id="274" r:id="rId9"/>
    <p:sldId id="272" r:id="rId10"/>
    <p:sldId id="275" r:id="rId11"/>
    <p:sldId id="276" r:id="rId12"/>
    <p:sldId id="277" r:id="rId13"/>
    <p:sldId id="278" r:id="rId14"/>
    <p:sldId id="279" r:id="rId15"/>
    <p:sldId id="288" r:id="rId16"/>
    <p:sldId id="280" r:id="rId17"/>
    <p:sldId id="281" r:id="rId18"/>
    <p:sldId id="282" r:id="rId19"/>
    <p:sldId id="283" r:id="rId20"/>
    <p:sldId id="284" r:id="rId21"/>
    <p:sldId id="286" r:id="rId22"/>
    <p:sldId id="287" r:id="rId23"/>
    <p:sldId id="285" r:id="rId24"/>
    <p:sldId id="289" r:id="rId25"/>
    <p:sldId id="29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3907" autoAdjust="0"/>
  </p:normalViewPr>
  <p:slideViewPr>
    <p:cSldViewPr snapToGrid="0">
      <p:cViewPr varScale="1">
        <p:scale>
          <a:sx n="61" d="100"/>
          <a:sy n="61" d="100"/>
        </p:scale>
        <p:origin x="796" y="2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40B00-CACC-4670-8FE8-78C4E20E4C57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D28A2-25C2-48E2-9AAC-A3D53DB9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0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7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7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63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25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55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74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3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48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01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60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28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39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76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58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90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23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00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2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4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1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4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2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28A2-25C2-48E2-9AAC-A3D53DB954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6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6A99-FC17-4503-90CF-70F32BE4AC9F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00C-2368-476F-8F6E-3FD9542EA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6A99-FC17-4503-90CF-70F32BE4AC9F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00C-2368-476F-8F6E-3FD9542EA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8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6A99-FC17-4503-90CF-70F32BE4AC9F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00C-2368-476F-8F6E-3FD9542EA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9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6A99-FC17-4503-90CF-70F32BE4AC9F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00C-2368-476F-8F6E-3FD9542EA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3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6A99-FC17-4503-90CF-70F32BE4AC9F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00C-2368-476F-8F6E-3FD9542EA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6A99-FC17-4503-90CF-70F32BE4AC9F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00C-2368-476F-8F6E-3FD9542EA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0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6A99-FC17-4503-90CF-70F32BE4AC9F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00C-2368-476F-8F6E-3FD9542EA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6A99-FC17-4503-90CF-70F32BE4AC9F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00C-2368-476F-8F6E-3FD9542EA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1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6A99-FC17-4503-90CF-70F32BE4AC9F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00C-2368-476F-8F6E-3FD9542EA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6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6A99-FC17-4503-90CF-70F32BE4AC9F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00C-2368-476F-8F6E-3FD9542EA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8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6A99-FC17-4503-90CF-70F32BE4AC9F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00C-2368-476F-8F6E-3FD9542EA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7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6A99-FC17-4503-90CF-70F32BE4AC9F}" type="datetimeFigureOut">
              <a:rPr lang="ko-KR" altLang="en-US" smtClean="0"/>
              <a:t>2016-08-12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C00C-2368-476F-8F6E-3FD9542EA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4754322" y="4758167"/>
            <a:ext cx="2713703" cy="465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번 </a:t>
            </a:r>
            <a:r>
              <a:rPr lang="en-US" altLang="ko-KR" sz="2000" dirty="0"/>
              <a:t>– </a:t>
            </a:r>
            <a:r>
              <a:rPr lang="ko-KR" altLang="en-US" sz="2000" dirty="0"/>
              <a:t>로그인 전 </a:t>
            </a:r>
            <a:r>
              <a:rPr lang="ko-KR" altLang="en-US" sz="2000" dirty="0" err="1"/>
              <a:t>메인페이지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928848" y="750487"/>
            <a:ext cx="10334297" cy="535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54322" y="1201930"/>
            <a:ext cx="2696421" cy="763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54322" y="2457863"/>
            <a:ext cx="2713703" cy="2765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42695" y="2919288"/>
            <a:ext cx="1956619" cy="266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31672" y="3508818"/>
            <a:ext cx="1956619" cy="247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PW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1672" y="4094600"/>
            <a:ext cx="1956619" cy="3539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10129" y="4860249"/>
            <a:ext cx="816078" cy="2824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회원가입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404948" y="4842431"/>
            <a:ext cx="816078" cy="2824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비번찾기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1004" y="6267206"/>
            <a:ext cx="3860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메인컬러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흰색</a:t>
            </a:r>
            <a:r>
              <a:rPr lang="en-US" altLang="ko-KR" dirty="0"/>
              <a:t>  </a:t>
            </a:r>
            <a:r>
              <a:rPr lang="ko-KR" altLang="en-US" dirty="0"/>
              <a:t>포인트 컬러 </a:t>
            </a:r>
            <a:r>
              <a:rPr lang="en-US" altLang="ko-KR" dirty="0"/>
              <a:t>: </a:t>
            </a:r>
            <a:r>
              <a:rPr lang="ko-KR" altLang="en-US" dirty="0"/>
              <a:t>미정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8848" y="6230542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 </a:t>
            </a:r>
            <a:r>
              <a:rPr lang="en-US" altLang="ko-KR" dirty="0"/>
              <a:t>: </a:t>
            </a:r>
            <a:r>
              <a:rPr lang="ko-KR" altLang="en-US" dirty="0"/>
              <a:t>전체 리스트 목록 </a:t>
            </a:r>
            <a:r>
              <a:rPr lang="en-US" altLang="ko-KR" dirty="0"/>
              <a:t>-&gt; </a:t>
            </a:r>
            <a:r>
              <a:rPr lang="ko-KR" altLang="en-US" dirty="0"/>
              <a:t>투명</a:t>
            </a:r>
            <a:r>
              <a:rPr lang="en-US" altLang="ko-KR" dirty="0"/>
              <a:t>+ </a:t>
            </a:r>
            <a:r>
              <a:rPr lang="ko-KR" altLang="en-US" dirty="0"/>
              <a:t>어두움</a:t>
            </a:r>
          </a:p>
        </p:txBody>
      </p:sp>
    </p:spTree>
    <p:extLst>
      <p:ext uri="{BB962C8B-B14F-4D97-AF65-F5344CB8AC3E}">
        <p14:creationId xmlns:p14="http://schemas.microsoft.com/office/powerpoint/2010/main" val="72693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친구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처음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목록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4187" y="806247"/>
            <a:ext cx="9748230" cy="572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4187" y="806247"/>
            <a:ext cx="9748230" cy="47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187" y="1280328"/>
            <a:ext cx="9748230" cy="28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187" y="894453"/>
            <a:ext cx="1021173" cy="29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0" name="타원 9"/>
          <p:cNvSpPr/>
          <p:nvPr/>
        </p:nvSpPr>
        <p:spPr>
          <a:xfrm>
            <a:off x="8646450" y="893365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614" y="90332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91371" y="895703"/>
            <a:ext cx="272480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9083" y="1294376"/>
            <a:ext cx="1020967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9577" y="1295578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7135" y="1275257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28823" y="1567097"/>
            <a:ext cx="1463594" cy="4967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528823" y="2274460"/>
            <a:ext cx="1463594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4047" y="1770460"/>
            <a:ext cx="129314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공지사항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7707" y="2447181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657791" y="29644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57791" y="34812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657707" y="399085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7791" y="45081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57791" y="50249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6128" y="24380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6128" y="294202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439" y="345628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994" y="397059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76128" y="451188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76128" y="498812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591053" y="2693294"/>
            <a:ext cx="5273365" cy="384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9657709" y="556196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657793" y="607921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77996" y="554170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76130" y="60829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71484" y="2097107"/>
            <a:ext cx="1268361" cy="340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친구 목록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667522" y="2438118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친구 맺기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667522" y="2783250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친구 찾기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98727" y="2174115"/>
            <a:ext cx="1477006" cy="2639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75733" y="2174115"/>
            <a:ext cx="488685" cy="26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7" name="타원 56"/>
          <p:cNvSpPr/>
          <p:nvPr/>
        </p:nvSpPr>
        <p:spPr>
          <a:xfrm>
            <a:off x="4057526" y="310041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39690" y="3110380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07763" y="3110380"/>
            <a:ext cx="151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songjy@skhu.kr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596177" y="3198439"/>
            <a:ext cx="88490" cy="961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46090" y="3178171"/>
            <a:ext cx="137652" cy="12624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057526" y="363937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39690" y="36493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07763" y="3649336"/>
            <a:ext cx="151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songjy@skhu.kr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596177" y="3737395"/>
            <a:ext cx="88490" cy="961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오른쪽 화살표 68"/>
          <p:cNvSpPr/>
          <p:nvPr/>
        </p:nvSpPr>
        <p:spPr>
          <a:xfrm>
            <a:off x="3746090" y="3717127"/>
            <a:ext cx="137652" cy="12624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057526" y="4141289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39690" y="415125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07763" y="4151253"/>
            <a:ext cx="151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songjy@skhu.kr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8596177" y="4239312"/>
            <a:ext cx="88490" cy="961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오른쪽 화살표 80"/>
          <p:cNvSpPr/>
          <p:nvPr/>
        </p:nvSpPr>
        <p:spPr>
          <a:xfrm>
            <a:off x="3746090" y="4219044"/>
            <a:ext cx="137652" cy="12624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4058441" y="4636134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40605" y="464609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08678" y="4646098"/>
            <a:ext cx="151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songjy@skhu.kr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8597092" y="4734157"/>
            <a:ext cx="88490" cy="961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오른쪽 화살표 104"/>
          <p:cNvSpPr/>
          <p:nvPr/>
        </p:nvSpPr>
        <p:spPr>
          <a:xfrm>
            <a:off x="3747005" y="4713889"/>
            <a:ext cx="137652" cy="12624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058441" y="5175090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0605" y="518505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708678" y="5185054"/>
            <a:ext cx="151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songjy@skhu.kr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8597092" y="5273113"/>
            <a:ext cx="88490" cy="961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오른쪽 화살표 109"/>
          <p:cNvSpPr/>
          <p:nvPr/>
        </p:nvSpPr>
        <p:spPr>
          <a:xfrm>
            <a:off x="3747005" y="5252845"/>
            <a:ext cx="137652" cy="12624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4058441" y="567700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540605" y="5686971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708678" y="5686971"/>
            <a:ext cx="151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songjy@skhu.kr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597092" y="5775030"/>
            <a:ext cx="88490" cy="961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오른쪽 화살표 114"/>
          <p:cNvSpPr/>
          <p:nvPr/>
        </p:nvSpPr>
        <p:spPr>
          <a:xfrm>
            <a:off x="3747005" y="5754762"/>
            <a:ext cx="137652" cy="12624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4013285" y="6231858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495449" y="624182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663522" y="6241822"/>
            <a:ext cx="151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songjy@skhu.kr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551936" y="6329881"/>
            <a:ext cx="88490" cy="961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오른쪽 화살표 119"/>
          <p:cNvSpPr/>
          <p:nvPr/>
        </p:nvSpPr>
        <p:spPr>
          <a:xfrm>
            <a:off x="3701849" y="6309613"/>
            <a:ext cx="137652" cy="12624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1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6 -1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친구 맺기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4187" y="806247"/>
            <a:ext cx="9748230" cy="572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4187" y="806247"/>
            <a:ext cx="9748230" cy="47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187" y="1280328"/>
            <a:ext cx="9748230" cy="28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187" y="894453"/>
            <a:ext cx="1021173" cy="29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0" name="타원 9"/>
          <p:cNvSpPr/>
          <p:nvPr/>
        </p:nvSpPr>
        <p:spPr>
          <a:xfrm>
            <a:off x="8646450" y="893365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614" y="90332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91371" y="895703"/>
            <a:ext cx="272480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9083" y="1294376"/>
            <a:ext cx="1020967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9577" y="1295578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7135" y="1275257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28823" y="1567097"/>
            <a:ext cx="1463594" cy="4967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528823" y="2274460"/>
            <a:ext cx="1463594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4047" y="1770460"/>
            <a:ext cx="129314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공지사항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7707" y="2447181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657791" y="29644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57791" y="34812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657707" y="399085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7791" y="45081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57791" y="50249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6128" y="24380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6128" y="294202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439" y="345628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994" y="397059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76128" y="451188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76128" y="498812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82" name="타원 81"/>
          <p:cNvSpPr/>
          <p:nvPr/>
        </p:nvSpPr>
        <p:spPr>
          <a:xfrm>
            <a:off x="9657709" y="556196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657793" y="607921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77996" y="554170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76130" y="60829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71484" y="2097107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친구 목록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667522" y="2438118"/>
            <a:ext cx="1268361" cy="340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친구 맺기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667522" y="2783250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친구 찾기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591054" y="2152005"/>
            <a:ext cx="5273365" cy="2098507"/>
            <a:chOff x="3591054" y="2152005"/>
            <a:chExt cx="5273365" cy="2098507"/>
          </a:xfrm>
        </p:grpSpPr>
        <p:sp>
          <p:nvSpPr>
            <p:cNvPr id="14" name="직사각형 13"/>
            <p:cNvSpPr/>
            <p:nvPr/>
          </p:nvSpPr>
          <p:spPr>
            <a:xfrm>
              <a:off x="3591054" y="2152005"/>
              <a:ext cx="5273365" cy="209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4057527" y="2559127"/>
              <a:ext cx="317257" cy="299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39691" y="2569091"/>
              <a:ext cx="512903" cy="27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이름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07764" y="2569091"/>
              <a:ext cx="151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songjy@skhu.kr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8596178" y="2657150"/>
              <a:ext cx="88490" cy="961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3746091" y="2636882"/>
              <a:ext cx="137652" cy="126246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4057527" y="3098083"/>
              <a:ext cx="317257" cy="299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39691" y="3108047"/>
              <a:ext cx="512903" cy="27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이름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07764" y="3108047"/>
              <a:ext cx="151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songjy@skhu.kr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8596178" y="3196106"/>
              <a:ext cx="88490" cy="961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오른쪽 화살표 68"/>
            <p:cNvSpPr/>
            <p:nvPr/>
          </p:nvSpPr>
          <p:spPr>
            <a:xfrm>
              <a:off x="3746091" y="3175838"/>
              <a:ext cx="137652" cy="126246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4057527" y="3600000"/>
              <a:ext cx="317257" cy="299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39691" y="3609964"/>
              <a:ext cx="512903" cy="27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이름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07764" y="3609964"/>
              <a:ext cx="151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songjy@skhu.kr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8596178" y="3698023"/>
              <a:ext cx="88490" cy="961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3746091" y="3677755"/>
              <a:ext cx="137652" cy="126246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597652" y="4439706"/>
            <a:ext cx="5273365" cy="2098507"/>
            <a:chOff x="3591054" y="2152005"/>
            <a:chExt cx="5273365" cy="2098507"/>
          </a:xfrm>
        </p:grpSpPr>
        <p:sp>
          <p:nvSpPr>
            <p:cNvPr id="75" name="직사각형 74"/>
            <p:cNvSpPr/>
            <p:nvPr/>
          </p:nvSpPr>
          <p:spPr>
            <a:xfrm>
              <a:off x="3591054" y="2152005"/>
              <a:ext cx="5273365" cy="209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4057527" y="2559127"/>
              <a:ext cx="317257" cy="299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39691" y="2569091"/>
              <a:ext cx="512903" cy="27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이름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07764" y="2569091"/>
              <a:ext cx="151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songjy@skhu.kr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8596178" y="2657150"/>
              <a:ext cx="88490" cy="961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오른쪽 화살표 86"/>
            <p:cNvSpPr/>
            <p:nvPr/>
          </p:nvSpPr>
          <p:spPr>
            <a:xfrm>
              <a:off x="3746091" y="2636882"/>
              <a:ext cx="137652" cy="126246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4057527" y="3098083"/>
              <a:ext cx="317257" cy="299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39691" y="3108047"/>
              <a:ext cx="512903" cy="27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이름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07764" y="3108047"/>
              <a:ext cx="151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songjy@skhu.kr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8596178" y="3196106"/>
              <a:ext cx="88490" cy="961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오른쪽 화살표 93"/>
            <p:cNvSpPr/>
            <p:nvPr/>
          </p:nvSpPr>
          <p:spPr>
            <a:xfrm>
              <a:off x="3746091" y="3175838"/>
              <a:ext cx="137652" cy="126246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4057527" y="3600000"/>
              <a:ext cx="317257" cy="299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539691" y="3609964"/>
              <a:ext cx="512903" cy="27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이름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07764" y="3609964"/>
              <a:ext cx="151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songjy@skhu.kr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8596178" y="3698023"/>
              <a:ext cx="88490" cy="961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오른쪽 화살표 98"/>
            <p:cNvSpPr/>
            <p:nvPr/>
          </p:nvSpPr>
          <p:spPr>
            <a:xfrm>
              <a:off x="3746091" y="3677755"/>
              <a:ext cx="137652" cy="126246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2087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6 -2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친구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찾기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4187" y="806247"/>
            <a:ext cx="9748230" cy="572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4187" y="806247"/>
            <a:ext cx="9748230" cy="47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187" y="1280328"/>
            <a:ext cx="9748230" cy="28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187" y="894453"/>
            <a:ext cx="1021173" cy="29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0" name="타원 9"/>
          <p:cNvSpPr/>
          <p:nvPr/>
        </p:nvSpPr>
        <p:spPr>
          <a:xfrm>
            <a:off x="8646450" y="893365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614" y="90332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91371" y="895703"/>
            <a:ext cx="272480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9083" y="1294376"/>
            <a:ext cx="1020967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9577" y="1295578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7135" y="1275257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28823" y="1567097"/>
            <a:ext cx="1463594" cy="4967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528823" y="2274460"/>
            <a:ext cx="1463594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4047" y="1770460"/>
            <a:ext cx="129314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공지사항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7707" y="2447181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657791" y="29644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57791" y="34812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657707" y="399085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7791" y="45081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57791" y="50249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6128" y="24380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6128" y="294202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439" y="345628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994" y="397059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76128" y="451188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76128" y="498812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591053" y="2693294"/>
            <a:ext cx="5273365" cy="384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9657709" y="556196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657793" y="607921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77996" y="554170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76130" y="60829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71484" y="2097107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친구 목록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667522" y="2438118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친구 맺기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667522" y="2783250"/>
            <a:ext cx="1268361" cy="340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친구 찾기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94977" y="2172205"/>
            <a:ext cx="2580756" cy="2679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75733" y="2172205"/>
            <a:ext cx="488685" cy="26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7" name="타원 56"/>
          <p:cNvSpPr/>
          <p:nvPr/>
        </p:nvSpPr>
        <p:spPr>
          <a:xfrm>
            <a:off x="4057526" y="310041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39690" y="3110380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07763" y="3110380"/>
            <a:ext cx="151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songjy@skhu.kr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596177" y="3198439"/>
            <a:ext cx="88490" cy="961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46090" y="3178171"/>
            <a:ext cx="137652" cy="12624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057526" y="363937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39690" y="36493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07763" y="3649336"/>
            <a:ext cx="151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songjy@skhu.kr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596177" y="3737395"/>
            <a:ext cx="88490" cy="961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오른쪽 화살표 68"/>
          <p:cNvSpPr/>
          <p:nvPr/>
        </p:nvSpPr>
        <p:spPr>
          <a:xfrm>
            <a:off x="3746090" y="3717127"/>
            <a:ext cx="137652" cy="12624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057526" y="4141289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39690" y="415125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07763" y="4151253"/>
            <a:ext cx="151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songjy@skhu.kr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8596177" y="4239312"/>
            <a:ext cx="88490" cy="961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오른쪽 화살표 80"/>
          <p:cNvSpPr/>
          <p:nvPr/>
        </p:nvSpPr>
        <p:spPr>
          <a:xfrm>
            <a:off x="3746090" y="4219044"/>
            <a:ext cx="137652" cy="12624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4058441" y="4636134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40605" y="464609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08678" y="4646098"/>
            <a:ext cx="151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songjy@skhu.kr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8597092" y="4734157"/>
            <a:ext cx="88490" cy="961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오른쪽 화살표 104"/>
          <p:cNvSpPr/>
          <p:nvPr/>
        </p:nvSpPr>
        <p:spPr>
          <a:xfrm>
            <a:off x="3747005" y="4713889"/>
            <a:ext cx="137652" cy="12624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058441" y="5175090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0605" y="518505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708678" y="5185054"/>
            <a:ext cx="151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songjy@skhu.kr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8597092" y="5273113"/>
            <a:ext cx="88490" cy="961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오른쪽 화살표 109"/>
          <p:cNvSpPr/>
          <p:nvPr/>
        </p:nvSpPr>
        <p:spPr>
          <a:xfrm>
            <a:off x="3747005" y="5252845"/>
            <a:ext cx="137652" cy="12624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4058441" y="567700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540605" y="5686971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708678" y="5686971"/>
            <a:ext cx="151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songjy@skhu.kr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597092" y="5775030"/>
            <a:ext cx="88490" cy="961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오른쪽 화살표 114"/>
          <p:cNvSpPr/>
          <p:nvPr/>
        </p:nvSpPr>
        <p:spPr>
          <a:xfrm>
            <a:off x="3747005" y="5754762"/>
            <a:ext cx="137652" cy="12624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4013285" y="6231858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495449" y="624182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663522" y="6241822"/>
            <a:ext cx="151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songjy@skhu.kr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551936" y="6329881"/>
            <a:ext cx="88490" cy="961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오른쪽 화살표 119"/>
          <p:cNvSpPr/>
          <p:nvPr/>
        </p:nvSpPr>
        <p:spPr>
          <a:xfrm>
            <a:off x="3701849" y="6309613"/>
            <a:ext cx="137652" cy="12624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948273" y="2169241"/>
            <a:ext cx="828794" cy="264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0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정보관리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44187" y="806247"/>
            <a:ext cx="9748230" cy="572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4187" y="806247"/>
            <a:ext cx="9748230" cy="47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187" y="1280328"/>
            <a:ext cx="9748230" cy="28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187" y="894453"/>
            <a:ext cx="1021173" cy="29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0" name="타원 9"/>
          <p:cNvSpPr/>
          <p:nvPr/>
        </p:nvSpPr>
        <p:spPr>
          <a:xfrm>
            <a:off x="8646450" y="893365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614" y="90332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91371" y="895703"/>
            <a:ext cx="272480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9083" y="1294376"/>
            <a:ext cx="1020967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9577" y="1295578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7135" y="1275257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28823" y="1567097"/>
            <a:ext cx="1463594" cy="4967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528823" y="2274460"/>
            <a:ext cx="1463594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4047" y="1770460"/>
            <a:ext cx="129314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공지사항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7707" y="2447181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657791" y="29644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57791" y="34812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657707" y="399085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7791" y="45081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57791" y="50249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6128" y="24380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6128" y="294202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439" y="345628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994" y="397059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76128" y="451188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76128" y="498812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82" name="타원 81"/>
          <p:cNvSpPr/>
          <p:nvPr/>
        </p:nvSpPr>
        <p:spPr>
          <a:xfrm>
            <a:off x="9657709" y="556196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657793" y="607921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77996" y="554170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76130" y="60829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4" name="타원 73"/>
          <p:cNvSpPr/>
          <p:nvPr/>
        </p:nvSpPr>
        <p:spPr>
          <a:xfrm>
            <a:off x="4848920" y="1911397"/>
            <a:ext cx="1269382" cy="1239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490052" y="3436011"/>
            <a:ext cx="1956619" cy="22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이메일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4508524" y="5648405"/>
            <a:ext cx="1956619" cy="3504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수정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499882" y="4512529"/>
            <a:ext cx="1956619" cy="22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새 비밀번호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518356" y="4875799"/>
            <a:ext cx="1956619" cy="22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새 비밀번호 확인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490050" y="3832983"/>
            <a:ext cx="1956619" cy="22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497503" y="5224513"/>
            <a:ext cx="1956619" cy="22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생년월일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489018" y="4174707"/>
            <a:ext cx="1956619" cy="22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현재 비밀번호</a:t>
            </a:r>
          </a:p>
        </p:txBody>
      </p:sp>
    </p:spTree>
    <p:extLst>
      <p:ext uri="{BB962C8B-B14F-4D97-AF65-F5344CB8AC3E}">
        <p14:creationId xmlns:p14="http://schemas.microsoft.com/office/powerpoint/2010/main" val="137247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8</a:t>
            </a:r>
            <a:r>
              <a:rPr lang="ko-KR" altLang="en-US" sz="2000" dirty="0"/>
              <a:t>번 </a:t>
            </a:r>
            <a:r>
              <a:rPr lang="en-US" altLang="ko-KR" sz="2000" dirty="0"/>
              <a:t>– </a:t>
            </a:r>
            <a:r>
              <a:rPr lang="ko-KR" altLang="en-US" sz="2000" dirty="0"/>
              <a:t>내 </a:t>
            </a:r>
            <a:r>
              <a:rPr lang="ko-KR" altLang="en-US" sz="2000" dirty="0" err="1"/>
              <a:t>버킷리스트</a:t>
            </a:r>
            <a:r>
              <a:rPr lang="ko-KR" altLang="en-US" sz="2000" dirty="0"/>
              <a:t> 목록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65364" y="724210"/>
            <a:ext cx="10334297" cy="5406175"/>
            <a:chOff x="928848" y="750487"/>
            <a:chExt cx="10334297" cy="5406175"/>
          </a:xfrm>
        </p:grpSpPr>
        <p:sp>
          <p:nvSpPr>
            <p:cNvPr id="3" name="직사각형 2"/>
            <p:cNvSpPr/>
            <p:nvPr/>
          </p:nvSpPr>
          <p:spPr>
            <a:xfrm>
              <a:off x="928848" y="750487"/>
              <a:ext cx="10334297" cy="53570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28848" y="750487"/>
              <a:ext cx="10334297" cy="521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28848" y="1271752"/>
              <a:ext cx="10334297" cy="315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82565" y="847473"/>
              <a:ext cx="1082566" cy="329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로고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20245" y="30963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8776138" y="846276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87289" y="85723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31976" y="84884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87506" y="1287198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버킷리스트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3301" y="12885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버킷트리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12155" y="126617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버킷쉐어</a:t>
              </a:r>
              <a:endParaRPr lang="ko-KR" altLang="en-US" sz="14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711559" y="1573955"/>
              <a:ext cx="1551586" cy="4533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V="1">
              <a:off x="9711559" y="2364828"/>
              <a:ext cx="1551586" cy="10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801908" y="1810665"/>
              <a:ext cx="13708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공지사항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최근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9848193" y="2554738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848282" y="3123463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9848282" y="3691699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9848193" y="4252052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9848282" y="4820777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9848282" y="5389013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10106438" y="2877972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291768" y="254468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0106438" y="343212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291768" y="309883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10118430" y="3997569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303760" y="366428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10108418" y="4563061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293748" y="422977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10106438" y="5158223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0291768" y="482493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10106438" y="5681867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291768" y="53485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28848" y="1639616"/>
              <a:ext cx="8773936" cy="4512537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358362" y="4005811"/>
              <a:ext cx="1776249" cy="17157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405651" y="2941581"/>
              <a:ext cx="1776249" cy="17157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310277" y="3997569"/>
              <a:ext cx="1776249" cy="838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03820" y="1958775"/>
              <a:ext cx="1263077" cy="373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카테고리선택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371273" y="1959553"/>
              <a:ext cx="3478083" cy="372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849356" y="1958127"/>
              <a:ext cx="870187" cy="373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검색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318300" y="1958775"/>
              <a:ext cx="1044981" cy="3729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이등변 삼각형 99"/>
            <p:cNvSpPr/>
            <p:nvPr/>
          </p:nvSpPr>
          <p:spPr>
            <a:xfrm flipV="1">
              <a:off x="4103649" y="2097174"/>
              <a:ext cx="149728" cy="11938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322571" y="2575105"/>
              <a:ext cx="27319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30 </a:t>
              </a:r>
              <a:r>
                <a:rPr lang="en-US" altLang="ko-KR" sz="1200" dirty="0" err="1"/>
                <a:t>BucketList</a:t>
              </a:r>
              <a:r>
                <a:rPr lang="en-US" altLang="ko-KR" sz="1200" dirty="0"/>
                <a:t> </a:t>
              </a:r>
              <a:r>
                <a:rPr lang="en-US" altLang="ko-KR" sz="1200" b="1" dirty="0"/>
                <a:t>5</a:t>
              </a:r>
              <a:r>
                <a:rPr lang="en-US" altLang="ko-KR" sz="1200" dirty="0"/>
                <a:t> Complete </a:t>
              </a:r>
              <a:r>
                <a:rPr lang="en-US" altLang="ko-KR" sz="1200" dirty="0" err="1"/>
                <a:t>BucketList</a:t>
              </a:r>
              <a:endParaRPr lang="ko-KR" altLang="en-US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64886" y="1725444"/>
              <a:ext cx="2823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카테고리</a:t>
              </a:r>
              <a:r>
                <a:rPr lang="en-US" altLang="ko-KR" sz="1200" dirty="0"/>
                <a:t>1   </a:t>
              </a:r>
              <a:r>
                <a:rPr lang="ko-KR" altLang="en-US" sz="1200" dirty="0"/>
                <a:t>카테고리</a:t>
              </a:r>
              <a:r>
                <a:rPr lang="en-US" altLang="ko-KR" sz="1200" dirty="0"/>
                <a:t>2   </a:t>
              </a:r>
              <a:r>
                <a:rPr lang="ko-KR" altLang="en-US" sz="1200" dirty="0"/>
                <a:t>카테고리</a:t>
              </a:r>
              <a:r>
                <a:rPr lang="en-US" altLang="ko-KR" sz="1200" dirty="0"/>
                <a:t>3  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360260" y="4126539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454239" y="4107806"/>
              <a:ext cx="1595938" cy="946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510980" y="3034796"/>
              <a:ext cx="1595938" cy="946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51199" y="5109207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00817" y="4036501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365252" y="2962171"/>
              <a:ext cx="1776249" cy="838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415235" y="3091141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639209" y="2962171"/>
              <a:ext cx="1776249" cy="838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689192" y="3091141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646286" y="4025378"/>
              <a:ext cx="1776249" cy="838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96269" y="415434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408460" y="4871513"/>
              <a:ext cx="1776249" cy="838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58443" y="5000483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646286" y="5088585"/>
              <a:ext cx="1776249" cy="10622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751615" y="5181800"/>
              <a:ext cx="1595938" cy="946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365252" y="5919751"/>
              <a:ext cx="1776249" cy="232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420824" y="5924001"/>
              <a:ext cx="1776249" cy="232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덧셈 기호 10"/>
          <p:cNvSpPr/>
          <p:nvPr/>
        </p:nvSpPr>
        <p:spPr>
          <a:xfrm>
            <a:off x="1608619" y="3244514"/>
            <a:ext cx="390596" cy="386395"/>
          </a:xfrm>
          <a:prstGeom prst="mathPlus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361369" y="2954797"/>
            <a:ext cx="1776249" cy="838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1374827" y="5022190"/>
            <a:ext cx="1776249" cy="1111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1470704" y="5124185"/>
            <a:ext cx="1595938" cy="94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덧셈 기호 11"/>
          <p:cNvSpPr/>
          <p:nvPr/>
        </p:nvSpPr>
        <p:spPr>
          <a:xfrm>
            <a:off x="1470704" y="3150623"/>
            <a:ext cx="308282" cy="310879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99475" y="3075468"/>
            <a:ext cx="150393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새로운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버킷리스트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89375" y="4497403"/>
            <a:ext cx="367209" cy="235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일지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634071" y="4497403"/>
            <a:ext cx="367209" cy="235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299296" y="3475600"/>
            <a:ext cx="367209" cy="235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일지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743992" y="3475600"/>
            <a:ext cx="367209" cy="235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280152" y="5371613"/>
            <a:ext cx="367209" cy="235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일지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724848" y="5371613"/>
            <a:ext cx="367209" cy="235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320393" y="5384780"/>
            <a:ext cx="367209" cy="235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일지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765089" y="5384780"/>
            <a:ext cx="367209" cy="235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6333857" y="4339490"/>
            <a:ext cx="367209" cy="235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일지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778553" y="4339490"/>
            <a:ext cx="367209" cy="235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8585064" y="3486157"/>
            <a:ext cx="367209" cy="235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일지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9029760" y="3486157"/>
            <a:ext cx="367209" cy="235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8575559" y="4536784"/>
            <a:ext cx="367209" cy="235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일지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020255" y="4536784"/>
            <a:ext cx="367209" cy="235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0644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8 -1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내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목록에서 타이틀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사진 눌렀을 때 상세페이지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4187" y="806247"/>
            <a:ext cx="9748230" cy="572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4187" y="806247"/>
            <a:ext cx="9748230" cy="47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187" y="1280328"/>
            <a:ext cx="9748230" cy="28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187" y="894453"/>
            <a:ext cx="1021173" cy="29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0" name="타원 9"/>
          <p:cNvSpPr/>
          <p:nvPr/>
        </p:nvSpPr>
        <p:spPr>
          <a:xfrm>
            <a:off x="8646450" y="893365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614" y="90332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91371" y="895703"/>
            <a:ext cx="272480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9083" y="1294376"/>
            <a:ext cx="1020967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9577" y="1295578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7135" y="1275257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28823" y="1567097"/>
            <a:ext cx="1463594" cy="4967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528823" y="2274460"/>
            <a:ext cx="1463594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4047" y="1770460"/>
            <a:ext cx="129314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공지사항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7707" y="2447181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657791" y="29644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57791" y="34812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657707" y="399085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7791" y="45081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57791" y="50249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6128" y="24380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6128" y="294202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439" y="345628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994" y="397059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76128" y="451188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76128" y="498812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29943" y="1910418"/>
            <a:ext cx="7228841" cy="42768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114937" y="2577994"/>
            <a:ext cx="63871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114937" y="2942024"/>
            <a:ext cx="63871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14937" y="2217686"/>
            <a:ext cx="1340020" cy="335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타이틀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34243" y="2629807"/>
            <a:ext cx="999798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2016.08.11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5202" y="2629808"/>
            <a:ext cx="124929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작성자 아이디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325335" y="2631490"/>
            <a:ext cx="655096" cy="2612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카테고리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056270" y="2632261"/>
            <a:ext cx="655096" cy="2612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카테고리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803164" y="2632260"/>
            <a:ext cx="655096" cy="2612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카테고리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69379" y="3222887"/>
            <a:ext cx="2349968" cy="1393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>
            <a:off x="2071070" y="5268044"/>
            <a:ext cx="63871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2114937" y="5806673"/>
            <a:ext cx="63871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72044" y="4831585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내용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72043" y="54245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댓글</a:t>
            </a:r>
          </a:p>
        </p:txBody>
      </p:sp>
      <p:sp>
        <p:nvSpPr>
          <p:cNvPr id="82" name="타원 81"/>
          <p:cNvSpPr/>
          <p:nvPr/>
        </p:nvSpPr>
        <p:spPr>
          <a:xfrm>
            <a:off x="9657709" y="556196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657793" y="607921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77996" y="554170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76130" y="60829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619559" y="2265030"/>
            <a:ext cx="367209" cy="235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064255" y="2265030"/>
            <a:ext cx="367209" cy="235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샂게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5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8-2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내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일지버튼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클릭시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일지 작성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44187" y="806247"/>
            <a:ext cx="9748230" cy="572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4187" y="806247"/>
            <a:ext cx="9748230" cy="47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187" y="1280328"/>
            <a:ext cx="9748230" cy="28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187" y="894453"/>
            <a:ext cx="1021173" cy="29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0" name="타원 9"/>
          <p:cNvSpPr/>
          <p:nvPr/>
        </p:nvSpPr>
        <p:spPr>
          <a:xfrm>
            <a:off x="8646450" y="893365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614" y="90332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91371" y="895703"/>
            <a:ext cx="272480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9083" y="1294376"/>
            <a:ext cx="1020967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9577" y="1295578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7135" y="1275257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28823" y="1567097"/>
            <a:ext cx="1463594" cy="4967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528823" y="2274460"/>
            <a:ext cx="1463594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4047" y="1770460"/>
            <a:ext cx="129314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공지사항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7707" y="2447181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657791" y="29644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57791" y="34812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657707" y="399085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7791" y="45081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57791" y="50249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6128" y="24380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6128" y="294202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439" y="345628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994" y="397059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76128" y="451188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76128" y="498812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82" name="타원 81"/>
          <p:cNvSpPr/>
          <p:nvPr/>
        </p:nvSpPr>
        <p:spPr>
          <a:xfrm>
            <a:off x="9657709" y="556196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657793" y="607921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77996" y="554170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76130" y="60829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5423179" y="2274460"/>
            <a:ext cx="71657" cy="42601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377509" y="4160716"/>
            <a:ext cx="147484" cy="1399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5387342" y="5725993"/>
            <a:ext cx="147484" cy="1399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850850">
            <a:off x="5667467" y="2834402"/>
            <a:ext cx="251969" cy="22425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93451" y="2738071"/>
            <a:ext cx="1979621" cy="55449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+ </a:t>
            </a:r>
            <a:r>
              <a:rPr lang="ko-KR" altLang="en-US" sz="1050" dirty="0">
                <a:solidFill>
                  <a:schemeClr val="tx1"/>
                </a:solidFill>
              </a:rPr>
              <a:t>일지 추가</a:t>
            </a:r>
          </a:p>
        </p:txBody>
      </p:sp>
      <p:sp>
        <p:nvSpPr>
          <p:cNvPr id="102" name="이등변 삼각형 101"/>
          <p:cNvSpPr/>
          <p:nvPr/>
        </p:nvSpPr>
        <p:spPr>
          <a:xfrm rot="19963925">
            <a:off x="4834712" y="4035656"/>
            <a:ext cx="251969" cy="22425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742200" y="3896321"/>
            <a:ext cx="2231923" cy="8087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2016.08.11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일지 내용 </a:t>
            </a:r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52800" y="1976284"/>
            <a:ext cx="3932903" cy="470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BUCKETLIST TITLE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367677" y="2913490"/>
            <a:ext cx="125763" cy="10182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850850">
            <a:off x="5857253" y="5638783"/>
            <a:ext cx="251969" cy="22425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25476" y="5497590"/>
            <a:ext cx="2231923" cy="8087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2016.08.10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일지내용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7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9</a:t>
            </a:r>
            <a:r>
              <a:rPr lang="ko-KR" altLang="en-US" sz="2000" dirty="0"/>
              <a:t>번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버킷</a:t>
            </a:r>
            <a:r>
              <a:rPr lang="ko-KR" altLang="en-US" sz="2000" dirty="0"/>
              <a:t> 트리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65364" y="724210"/>
            <a:ext cx="10334297" cy="535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5364" y="724210"/>
            <a:ext cx="10334297" cy="521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5364" y="1245475"/>
            <a:ext cx="10334297" cy="315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9081" y="821196"/>
            <a:ext cx="1082566" cy="329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5074" y="31252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8812654" y="819999"/>
            <a:ext cx="336331" cy="32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323805" y="8309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68492" y="82256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324022" y="12609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버킷리스트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709817" y="12622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버킷트리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848671" y="12399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버킷쉐어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9748075" y="1547678"/>
            <a:ext cx="1551586" cy="4533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748075" y="2338551"/>
            <a:ext cx="1551586" cy="10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38424" y="178438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공지사항</a:t>
            </a:r>
            <a:r>
              <a:rPr lang="en-US" altLang="ko-KR" sz="1400" dirty="0"/>
              <a:t>(</a:t>
            </a:r>
            <a:r>
              <a:rPr lang="ko-KR" altLang="en-US" sz="1400" dirty="0"/>
              <a:t>최근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9884709" y="2528461"/>
            <a:ext cx="336331" cy="32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9884798" y="3097186"/>
            <a:ext cx="336331" cy="32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9884798" y="3665422"/>
            <a:ext cx="336331" cy="32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9884709" y="4225775"/>
            <a:ext cx="336331" cy="32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9884798" y="4794500"/>
            <a:ext cx="336331" cy="32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884798" y="5362736"/>
            <a:ext cx="336331" cy="32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10142954" y="2851695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328284" y="25184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10142954" y="340584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328284" y="30725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10154946" y="397129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40276" y="36380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10144934" y="453678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330264" y="42034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10142954" y="5131946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28284" y="47986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10142954" y="565559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328284" y="53223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65364" y="1613339"/>
            <a:ext cx="8773936" cy="451253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396372" y="2933270"/>
            <a:ext cx="1776249" cy="1715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5442167" y="2915304"/>
            <a:ext cx="1776249" cy="1715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940336" y="1932498"/>
            <a:ext cx="1263077" cy="373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카테고리선택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4407789" y="1933276"/>
            <a:ext cx="3478083" cy="372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885872" y="1931850"/>
            <a:ext cx="870187" cy="373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검색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354816" y="1932498"/>
            <a:ext cx="1044981" cy="372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flipV="1">
            <a:off x="4140165" y="2070897"/>
            <a:ext cx="149728" cy="1193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359087" y="2548828"/>
            <a:ext cx="1163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68 </a:t>
            </a:r>
            <a:r>
              <a:rPr lang="en-US" altLang="ko-KR" sz="1200" dirty="0" err="1"/>
              <a:t>BucketTree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901402" y="1699167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카테고리</a:t>
            </a:r>
            <a:r>
              <a:rPr lang="en-US" altLang="ko-KR" sz="1200" dirty="0"/>
              <a:t>1   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2   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3  </a:t>
            </a:r>
            <a:endParaRPr lang="ko-KR" altLang="en-US" sz="1200" dirty="0"/>
          </a:p>
        </p:txBody>
      </p:sp>
      <p:sp>
        <p:nvSpPr>
          <p:cNvPr id="79" name="직사각형 78"/>
          <p:cNvSpPr/>
          <p:nvPr/>
        </p:nvSpPr>
        <p:spPr>
          <a:xfrm>
            <a:off x="3490755" y="3009809"/>
            <a:ext cx="1595938" cy="94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5547496" y="3008519"/>
            <a:ext cx="1595938" cy="94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487715" y="3991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456079" y="398015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트리이름</a:t>
            </a:r>
            <a:endParaRPr lang="ko-KR" altLang="en-US" sz="1200" dirty="0"/>
          </a:p>
        </p:txBody>
      </p:sp>
      <p:sp>
        <p:nvSpPr>
          <p:cNvPr id="11" name="덧셈 기호 10"/>
          <p:cNvSpPr/>
          <p:nvPr/>
        </p:nvSpPr>
        <p:spPr>
          <a:xfrm>
            <a:off x="1546932" y="3299748"/>
            <a:ext cx="390596" cy="386395"/>
          </a:xfrm>
          <a:prstGeom prst="mathPlus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074056" y="2501615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인기순 </a:t>
            </a:r>
            <a:r>
              <a:rPr lang="ko-KR" altLang="en-US" sz="1200" dirty="0" err="1"/>
              <a:t>개설일순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1358418" y="4765290"/>
            <a:ext cx="1776249" cy="1341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454295" y="4867285"/>
            <a:ext cx="1595938" cy="94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381994" y="4794500"/>
            <a:ext cx="1776249" cy="1330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3477871" y="4896495"/>
            <a:ext cx="1595938" cy="94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468688" y="4834544"/>
            <a:ext cx="1776249" cy="1299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5564565" y="4936539"/>
            <a:ext cx="1595938" cy="94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7591198" y="2918072"/>
            <a:ext cx="1776249" cy="1715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7687075" y="3020067"/>
            <a:ext cx="1595938" cy="94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7614193" y="4794500"/>
            <a:ext cx="1776249" cy="1330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7710070" y="4896495"/>
            <a:ext cx="1595938" cy="94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3471928" y="4224268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BucketListTitle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467947" y="399215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개설자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5709817" y="269474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사진이나 타이틀 </a:t>
            </a:r>
            <a:r>
              <a:rPr lang="ko-KR" altLang="en-US" dirty="0" err="1"/>
              <a:t>클릭시</a:t>
            </a:r>
            <a:r>
              <a:rPr lang="ko-KR" altLang="en-US" dirty="0"/>
              <a:t> 해당 </a:t>
            </a:r>
            <a:r>
              <a:rPr lang="ko-KR" altLang="en-US" dirty="0" err="1"/>
              <a:t>버킷트리</a:t>
            </a:r>
            <a:r>
              <a:rPr lang="ko-KR" altLang="en-US" dirty="0"/>
              <a:t> 상세페이지로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493321" y="39946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트리이름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509170" y="4238769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BucketListTitle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505189" y="400665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개설자</a:t>
            </a:r>
            <a:endParaRPr lang="ko-KR" altLang="en-US" sz="1050" dirty="0"/>
          </a:p>
        </p:txBody>
      </p:sp>
      <p:sp>
        <p:nvSpPr>
          <p:cNvPr id="124" name="TextBox 123"/>
          <p:cNvSpPr txBox="1"/>
          <p:nvPr/>
        </p:nvSpPr>
        <p:spPr>
          <a:xfrm>
            <a:off x="7660836" y="398658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트리이름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676685" y="4230695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BucketListTitle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8672704" y="399858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개설자</a:t>
            </a:r>
            <a:endParaRPr lang="ko-KR" altLang="en-US" sz="1050" dirty="0"/>
          </a:p>
        </p:txBody>
      </p:sp>
      <p:sp>
        <p:nvSpPr>
          <p:cNvPr id="127" name="직사각형 126"/>
          <p:cNvSpPr/>
          <p:nvPr/>
        </p:nvSpPr>
        <p:spPr>
          <a:xfrm>
            <a:off x="1361724" y="2922237"/>
            <a:ext cx="1776249" cy="1715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1456107" y="2998776"/>
            <a:ext cx="1595938" cy="94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덧셈 기호 11"/>
          <p:cNvSpPr/>
          <p:nvPr/>
        </p:nvSpPr>
        <p:spPr>
          <a:xfrm>
            <a:off x="2074251" y="3336187"/>
            <a:ext cx="308282" cy="310879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64796" y="4024319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새로운 </a:t>
            </a:r>
            <a:endParaRPr lang="en-US" altLang="ko-KR" sz="1400" dirty="0"/>
          </a:p>
          <a:p>
            <a:r>
              <a:rPr lang="ko-KR" altLang="en-US" sz="1400" dirty="0" err="1"/>
              <a:t>버킷트리</a:t>
            </a:r>
            <a:r>
              <a:rPr lang="en-US" altLang="ko-KR" sz="1400" dirty="0"/>
              <a:t> </a:t>
            </a:r>
            <a:r>
              <a:rPr lang="ko-KR" altLang="en-US" sz="1400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4084778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9-1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상세페이지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그냥 회원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44187" y="806247"/>
            <a:ext cx="9748230" cy="572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4187" y="806247"/>
            <a:ext cx="9748230" cy="47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187" y="1280328"/>
            <a:ext cx="9748230" cy="28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187" y="894453"/>
            <a:ext cx="1021173" cy="29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0" name="타원 9"/>
          <p:cNvSpPr/>
          <p:nvPr/>
        </p:nvSpPr>
        <p:spPr>
          <a:xfrm>
            <a:off x="8646450" y="893365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614" y="90332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91371" y="895703"/>
            <a:ext cx="272480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9083" y="1294376"/>
            <a:ext cx="1020967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9577" y="1295578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7135" y="1275257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28823" y="1567097"/>
            <a:ext cx="1463594" cy="4967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528823" y="2274460"/>
            <a:ext cx="1463594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4047" y="1770460"/>
            <a:ext cx="129314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공지사항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7707" y="2447181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657791" y="29644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57791" y="34812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657707" y="399085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7791" y="45081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57791" y="50249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6128" y="24380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6128" y="294202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439" y="345628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994" y="397059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76128" y="451188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76128" y="498812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82" name="타원 81"/>
          <p:cNvSpPr/>
          <p:nvPr/>
        </p:nvSpPr>
        <p:spPr>
          <a:xfrm>
            <a:off x="9657709" y="556196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657793" y="607921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77996" y="554170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76130" y="60829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6026378" y="2299997"/>
            <a:ext cx="71657" cy="42601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6016669" y="5765821"/>
            <a:ext cx="147484" cy="1399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991425" y="4504452"/>
            <a:ext cx="147484" cy="1399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1850850">
            <a:off x="6270666" y="2859939"/>
            <a:ext cx="251969" cy="22425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96650" y="2763608"/>
            <a:ext cx="1979621" cy="55449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+ </a:t>
            </a:r>
            <a:r>
              <a:rPr lang="ko-KR" altLang="en-US" sz="1050" dirty="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51" name="이등변 삼각형 50"/>
          <p:cNvSpPr/>
          <p:nvPr/>
        </p:nvSpPr>
        <p:spPr>
          <a:xfrm rot="19963925">
            <a:off x="5473872" y="5640761"/>
            <a:ext cx="251969" cy="22425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381360" y="5501426"/>
            <a:ext cx="2231923" cy="8087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2016.08.11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가입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탈퇴 이력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55999" y="2001821"/>
            <a:ext cx="3932903" cy="470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BUCKET TITLE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970876" y="2939027"/>
            <a:ext cx="125763" cy="10182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/>
          <p:cNvSpPr/>
          <p:nvPr/>
        </p:nvSpPr>
        <p:spPr>
          <a:xfrm rot="1850850">
            <a:off x="6461336" y="4417242"/>
            <a:ext cx="251969" cy="22425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629559" y="4276049"/>
            <a:ext cx="2231923" cy="8087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2016.08.10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추가된 글 이력</a:t>
            </a:r>
          </a:p>
        </p:txBody>
      </p:sp>
      <p:sp>
        <p:nvSpPr>
          <p:cNvPr id="67" name="타원 66"/>
          <p:cNvSpPr/>
          <p:nvPr/>
        </p:nvSpPr>
        <p:spPr>
          <a:xfrm>
            <a:off x="5999111" y="3724884"/>
            <a:ext cx="147484" cy="1399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/>
          <p:cNvSpPr/>
          <p:nvPr/>
        </p:nvSpPr>
        <p:spPr>
          <a:xfrm rot="19963925">
            <a:off x="5456314" y="3599824"/>
            <a:ext cx="251969" cy="22425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63802" y="3460489"/>
            <a:ext cx="2231923" cy="8087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새로운 미션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한 </a:t>
            </a:r>
            <a:r>
              <a:rPr lang="ko-KR" altLang="en-US" sz="1050" dirty="0" err="1">
                <a:solidFill>
                  <a:schemeClr val="tx1"/>
                </a:solidFill>
              </a:rPr>
              <a:t>달동안</a:t>
            </a:r>
            <a:r>
              <a:rPr lang="ko-KR" altLang="en-US" sz="1050" dirty="0">
                <a:solidFill>
                  <a:schemeClr val="tx1"/>
                </a:solidFill>
              </a:rPr>
              <a:t> 책 </a:t>
            </a:r>
            <a:r>
              <a:rPr lang="en-US" altLang="ko-KR" sz="1050" dirty="0">
                <a:solidFill>
                  <a:schemeClr val="tx1"/>
                </a:solidFill>
              </a:rPr>
              <a:t>30</a:t>
            </a:r>
            <a:r>
              <a:rPr lang="ko-KR" altLang="en-US" sz="1050" dirty="0">
                <a:solidFill>
                  <a:schemeClr val="tx1"/>
                </a:solidFill>
              </a:rPr>
              <a:t>권 읽기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77426" y="235920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개설자가 기한</a:t>
            </a:r>
            <a:r>
              <a:rPr lang="en-US" altLang="ko-KR" dirty="0"/>
              <a:t>,</a:t>
            </a:r>
            <a:r>
              <a:rPr lang="ko-KR" altLang="en-US" dirty="0"/>
              <a:t>미션 주면 맨 위에 공지됨</a:t>
            </a:r>
          </a:p>
        </p:txBody>
      </p:sp>
    </p:spTree>
    <p:extLst>
      <p:ext uri="{BB962C8B-B14F-4D97-AF65-F5344CB8AC3E}">
        <p14:creationId xmlns:p14="http://schemas.microsoft.com/office/powerpoint/2010/main" val="132975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9-1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상세페이지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트리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개설자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4187" y="806247"/>
            <a:ext cx="9748230" cy="572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4187" y="806247"/>
            <a:ext cx="9748230" cy="47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187" y="1280328"/>
            <a:ext cx="9748230" cy="28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187" y="894453"/>
            <a:ext cx="1021173" cy="29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0" name="타원 9"/>
          <p:cNvSpPr/>
          <p:nvPr/>
        </p:nvSpPr>
        <p:spPr>
          <a:xfrm>
            <a:off x="8646450" y="893365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614" y="90332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91371" y="895703"/>
            <a:ext cx="272480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9083" y="1294376"/>
            <a:ext cx="1020967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9577" y="1295578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7135" y="1275257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28823" y="1567097"/>
            <a:ext cx="1463594" cy="4967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528823" y="2274460"/>
            <a:ext cx="1463594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4047" y="1770460"/>
            <a:ext cx="129314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공지사항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7707" y="2447181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657791" y="29644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57791" y="34812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657707" y="399085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7791" y="45081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57791" y="50249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6128" y="24380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6128" y="294202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439" y="345628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994" y="397059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76128" y="451188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76128" y="498812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82" name="타원 81"/>
          <p:cNvSpPr/>
          <p:nvPr/>
        </p:nvSpPr>
        <p:spPr>
          <a:xfrm>
            <a:off x="9657709" y="556196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657793" y="607921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77996" y="554170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76130" y="60829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110491" y="2314648"/>
            <a:ext cx="71657" cy="42601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100782" y="5780472"/>
            <a:ext cx="147484" cy="1399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6075538" y="4519103"/>
            <a:ext cx="147484" cy="1399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850850">
            <a:off x="6354779" y="2874590"/>
            <a:ext cx="251969" cy="22425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480763" y="2778259"/>
            <a:ext cx="1979621" cy="55449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+ </a:t>
            </a:r>
            <a:r>
              <a:rPr lang="ko-KR" altLang="en-US" sz="1050" dirty="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102" name="이등변 삼각형 101"/>
          <p:cNvSpPr/>
          <p:nvPr/>
        </p:nvSpPr>
        <p:spPr>
          <a:xfrm rot="19963925">
            <a:off x="5557985" y="5655412"/>
            <a:ext cx="251969" cy="22425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465473" y="5516077"/>
            <a:ext cx="2231923" cy="8087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2016.08.11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가입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탈퇴 이력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40112" y="2016472"/>
            <a:ext cx="3932903" cy="470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BUCKET TITLE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054989" y="2953678"/>
            <a:ext cx="125763" cy="10182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850850">
            <a:off x="6545449" y="4431893"/>
            <a:ext cx="251969" cy="22425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713672" y="4290700"/>
            <a:ext cx="2231923" cy="8087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2016.08.10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추가된 글 이력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706279" y="2482009"/>
            <a:ext cx="1268361" cy="340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활동 로그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702317" y="2823020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트리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426" y="235920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개설자가 기한</a:t>
            </a:r>
            <a:r>
              <a:rPr lang="en-US" altLang="ko-KR" dirty="0"/>
              <a:t>,</a:t>
            </a:r>
            <a:r>
              <a:rPr lang="ko-KR" altLang="en-US" dirty="0"/>
              <a:t>미션 주면 맨 위에 공지됨</a:t>
            </a:r>
          </a:p>
        </p:txBody>
      </p:sp>
      <p:sp>
        <p:nvSpPr>
          <p:cNvPr id="49" name="타원 48"/>
          <p:cNvSpPr/>
          <p:nvPr/>
        </p:nvSpPr>
        <p:spPr>
          <a:xfrm>
            <a:off x="6083224" y="3739535"/>
            <a:ext cx="147484" cy="1399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19963925">
            <a:off x="5540427" y="3614475"/>
            <a:ext cx="251969" cy="22425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47915" y="3475140"/>
            <a:ext cx="2231923" cy="8087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새로운 미션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한 </a:t>
            </a:r>
            <a:r>
              <a:rPr lang="ko-KR" altLang="en-US" sz="1050" dirty="0" err="1">
                <a:solidFill>
                  <a:schemeClr val="tx1"/>
                </a:solidFill>
              </a:rPr>
              <a:t>달동안</a:t>
            </a:r>
            <a:r>
              <a:rPr lang="ko-KR" altLang="en-US" sz="1050" dirty="0">
                <a:solidFill>
                  <a:schemeClr val="tx1"/>
                </a:solidFill>
              </a:rPr>
              <a:t> 책 </a:t>
            </a:r>
            <a:r>
              <a:rPr lang="en-US" altLang="ko-KR" sz="1050" dirty="0">
                <a:solidFill>
                  <a:schemeClr val="tx1"/>
                </a:solidFill>
              </a:rPr>
              <a:t>30</a:t>
            </a:r>
            <a:r>
              <a:rPr lang="ko-KR" altLang="en-US" sz="1050" dirty="0">
                <a:solidFill>
                  <a:schemeClr val="tx1"/>
                </a:solidFill>
              </a:rPr>
              <a:t>권 읽기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4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번 </a:t>
            </a:r>
            <a:r>
              <a:rPr lang="en-US" altLang="ko-KR" sz="2000" dirty="0"/>
              <a:t>– </a:t>
            </a:r>
            <a:r>
              <a:rPr lang="ko-KR" altLang="en-US" sz="2000" dirty="0"/>
              <a:t>회원가입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28848" y="750487"/>
            <a:ext cx="10334297" cy="535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54322" y="1201930"/>
            <a:ext cx="2696421" cy="763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8848" y="6193920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자바스크립트로 로그인 창을 회원가입 창으로 바꾸기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이 안되면 </a:t>
            </a:r>
            <a:r>
              <a:rPr lang="ko-KR" altLang="en-US" dirty="0" err="1"/>
              <a:t>팝업창</a:t>
            </a:r>
            <a:r>
              <a:rPr lang="ko-KR" altLang="en-US" dirty="0"/>
              <a:t> 뜨면서 </a:t>
            </a:r>
            <a:r>
              <a:rPr lang="ko-KR" altLang="en-US" dirty="0" err="1"/>
              <a:t>로그인창</a:t>
            </a:r>
            <a:r>
              <a:rPr lang="ko-KR" altLang="en-US" dirty="0"/>
              <a:t> 가리기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40338" y="2375344"/>
            <a:ext cx="2713703" cy="3415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110238" y="2619174"/>
            <a:ext cx="1956619" cy="22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이메일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128710" y="5262097"/>
            <a:ext cx="1956619" cy="3504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10236" y="3132187"/>
            <a:ext cx="1956619" cy="22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비밀번호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128710" y="3495457"/>
            <a:ext cx="1956619" cy="22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비밀번호 확인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10236" y="3874339"/>
            <a:ext cx="1956619" cy="22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17689" y="4228603"/>
            <a:ext cx="1956619" cy="22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생년월일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28710" y="4593027"/>
            <a:ext cx="1956619" cy="45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구글사람판별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00455" y="2544943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: </a:t>
            </a:r>
            <a:r>
              <a:rPr lang="ko-KR" altLang="en-US" dirty="0" err="1"/>
              <a:t>이메일주소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9" name="직사각형 28"/>
          <p:cNvSpPr/>
          <p:nvPr/>
        </p:nvSpPr>
        <p:spPr>
          <a:xfrm>
            <a:off x="5117689" y="2840044"/>
            <a:ext cx="1949166" cy="168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6652665" y="2926727"/>
            <a:ext cx="1356218" cy="27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8883" y="312612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 주소 중복 검사</a:t>
            </a:r>
          </a:p>
        </p:txBody>
      </p:sp>
    </p:spTree>
    <p:extLst>
      <p:ext uri="{BB962C8B-B14F-4D97-AF65-F5344CB8AC3E}">
        <p14:creationId xmlns:p14="http://schemas.microsoft.com/office/powerpoint/2010/main" val="408291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9-1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상세페이지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트리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개설자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4187" y="806247"/>
            <a:ext cx="9748230" cy="572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4187" y="806247"/>
            <a:ext cx="9748230" cy="47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187" y="1280328"/>
            <a:ext cx="9748230" cy="28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187" y="894453"/>
            <a:ext cx="1021173" cy="29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0" name="타원 9"/>
          <p:cNvSpPr/>
          <p:nvPr/>
        </p:nvSpPr>
        <p:spPr>
          <a:xfrm>
            <a:off x="8646450" y="893365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614" y="90332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91371" y="895703"/>
            <a:ext cx="272480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9083" y="1294376"/>
            <a:ext cx="1020967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9577" y="1295578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7135" y="1275257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28823" y="1567097"/>
            <a:ext cx="1463594" cy="4967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528823" y="2274460"/>
            <a:ext cx="1463594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4047" y="1770460"/>
            <a:ext cx="129314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공지사항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7707" y="2447181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657791" y="29644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57791" y="34812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657707" y="399085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7791" y="45081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57791" y="50249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6128" y="24380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6128" y="294202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439" y="345628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994" y="397059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76128" y="451188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76128" y="498812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82" name="타원 81"/>
          <p:cNvSpPr/>
          <p:nvPr/>
        </p:nvSpPr>
        <p:spPr>
          <a:xfrm>
            <a:off x="9657709" y="556196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657793" y="607921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77996" y="554170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76130" y="60829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706279" y="2482009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활동 로그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702317" y="2823020"/>
            <a:ext cx="1268361" cy="340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트리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426" y="235920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개설자가 기한</a:t>
            </a:r>
            <a:r>
              <a:rPr lang="en-US" altLang="ko-KR" dirty="0"/>
              <a:t>,</a:t>
            </a:r>
            <a:r>
              <a:rPr lang="ko-KR" altLang="en-US" dirty="0"/>
              <a:t>미션 주면 맨 위에 공지됨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50541" y="3279005"/>
            <a:ext cx="2035278" cy="1828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관리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671431" y="3264269"/>
            <a:ext cx="2035278" cy="1828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트리 관리</a:t>
            </a:r>
          </a:p>
        </p:txBody>
      </p:sp>
    </p:spTree>
    <p:extLst>
      <p:ext uri="{BB962C8B-B14F-4D97-AF65-F5344CB8AC3E}">
        <p14:creationId xmlns:p14="http://schemas.microsoft.com/office/powerpoint/2010/main" val="504339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10-1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전체질문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4187" y="806246"/>
            <a:ext cx="9748230" cy="5765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4187" y="806247"/>
            <a:ext cx="9748230" cy="47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187" y="1280328"/>
            <a:ext cx="9748230" cy="28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187" y="894453"/>
            <a:ext cx="1021173" cy="29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0" name="타원 9"/>
          <p:cNvSpPr/>
          <p:nvPr/>
        </p:nvSpPr>
        <p:spPr>
          <a:xfrm>
            <a:off x="8646450" y="893365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614" y="90332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91371" y="895703"/>
            <a:ext cx="272480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9083" y="1294376"/>
            <a:ext cx="1020967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9577" y="1295578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7135" y="1275257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28823" y="1567097"/>
            <a:ext cx="1463594" cy="4967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528823" y="2274460"/>
            <a:ext cx="1463594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4047" y="1770460"/>
            <a:ext cx="129314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공지사항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7707" y="2447181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657791" y="29644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57791" y="34812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657707" y="399085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7791" y="45081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57791" y="50249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6128" y="24380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6128" y="294202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439" y="345628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994" y="397059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76128" y="451188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76128" y="498812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81619" y="2416156"/>
            <a:ext cx="5273365" cy="930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9657709" y="556196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657793" y="607921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77996" y="554170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76130" y="60829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6400" y="261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052257" y="30201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작성일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56400" y="30307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44371" y="23971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클릭시</a:t>
            </a:r>
            <a:r>
              <a:rPr lang="ko-KR" altLang="en-US" dirty="0"/>
              <a:t> 상세페이지로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495830" y="3504922"/>
            <a:ext cx="5273365" cy="930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70611" y="37058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66468" y="41089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작성일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70611" y="4119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495830" y="4583131"/>
            <a:ext cx="5273365" cy="930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70611" y="47840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66468" y="51871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작성일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70611" y="51976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495830" y="5640431"/>
            <a:ext cx="5273365" cy="930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70611" y="5841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66468" y="62444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작성일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70611" y="62549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667055" y="2390491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내가 쓴 질문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673603" y="2731502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내가 쓴 답변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671017" y="2058489"/>
            <a:ext cx="1268361" cy="340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전체 질문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670776" y="3061987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질문하기</a:t>
            </a:r>
          </a:p>
        </p:txBody>
      </p:sp>
    </p:spTree>
    <p:extLst>
      <p:ext uri="{BB962C8B-B14F-4D97-AF65-F5344CB8AC3E}">
        <p14:creationId xmlns:p14="http://schemas.microsoft.com/office/powerpoint/2010/main" val="2059689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10-2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전체 질문 상세페이지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4187" y="806246"/>
            <a:ext cx="9748230" cy="5765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4187" y="806247"/>
            <a:ext cx="9748230" cy="47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187" y="1280328"/>
            <a:ext cx="9748230" cy="28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187" y="894453"/>
            <a:ext cx="1021173" cy="29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0" name="타원 9"/>
          <p:cNvSpPr/>
          <p:nvPr/>
        </p:nvSpPr>
        <p:spPr>
          <a:xfrm>
            <a:off x="8646450" y="893365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614" y="90332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91371" y="895703"/>
            <a:ext cx="272480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9083" y="1294376"/>
            <a:ext cx="1020967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9577" y="1295578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7135" y="1275257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28823" y="1567097"/>
            <a:ext cx="1463594" cy="4967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528823" y="2274460"/>
            <a:ext cx="1463594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4047" y="1770460"/>
            <a:ext cx="129314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공지사항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7707" y="2447181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657791" y="29644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57791" y="34812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657707" y="399085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7791" y="45081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57791" y="50249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6128" y="24380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6128" y="294202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439" y="345628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994" y="397059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76128" y="451188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76128" y="498812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82" name="타원 81"/>
          <p:cNvSpPr/>
          <p:nvPr/>
        </p:nvSpPr>
        <p:spPr>
          <a:xfrm>
            <a:off x="9657709" y="556196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657793" y="607921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77996" y="554170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76130" y="60829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44371" y="23971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클릭시</a:t>
            </a:r>
            <a:r>
              <a:rPr lang="ko-KR" altLang="en-US" dirty="0"/>
              <a:t> 상세페이지로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495830" y="2532063"/>
            <a:ext cx="5273365" cy="27745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97223" y="5323651"/>
            <a:ext cx="5273365" cy="829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73098" y="27892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4418" y="2932985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 작성자   작성일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673098" y="33672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내용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867523" y="5762056"/>
            <a:ext cx="819973" cy="3072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35380" y="5397910"/>
            <a:ext cx="4150413" cy="6713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667055" y="2390491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내가 쓴 질문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673603" y="2731502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내가 쓴 답변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671017" y="2058489"/>
            <a:ext cx="1268361" cy="340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전체 질문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670776" y="3061987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질문하기</a:t>
            </a:r>
          </a:p>
        </p:txBody>
      </p:sp>
    </p:spTree>
    <p:extLst>
      <p:ext uri="{BB962C8B-B14F-4D97-AF65-F5344CB8AC3E}">
        <p14:creationId xmlns:p14="http://schemas.microsoft.com/office/powerpoint/2010/main" val="2975495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10 -3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내가 쓴 질문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4187" y="806247"/>
            <a:ext cx="9748230" cy="572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4187" y="806247"/>
            <a:ext cx="9748230" cy="47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187" y="1280328"/>
            <a:ext cx="9748230" cy="28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187" y="894453"/>
            <a:ext cx="1021173" cy="29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0" name="타원 9"/>
          <p:cNvSpPr/>
          <p:nvPr/>
        </p:nvSpPr>
        <p:spPr>
          <a:xfrm>
            <a:off x="8646450" y="893365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614" y="90332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91371" y="895703"/>
            <a:ext cx="272480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9083" y="1294376"/>
            <a:ext cx="1020967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9577" y="1295578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7135" y="1275257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28823" y="1567097"/>
            <a:ext cx="1463594" cy="4967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528823" y="2274460"/>
            <a:ext cx="1463594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4047" y="1770460"/>
            <a:ext cx="129314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공지사항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7707" y="2447181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657791" y="29644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57791" y="34812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657707" y="399085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7791" y="45081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57791" y="50249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6128" y="24380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6128" y="294202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439" y="345628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994" y="397059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76128" y="451188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76128" y="498812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95830" y="2532063"/>
            <a:ext cx="5273365" cy="12975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9657709" y="556196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657793" y="607921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77996" y="554170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76130" y="60829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67055" y="2390491"/>
            <a:ext cx="1268361" cy="340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내가 쓴 질문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663093" y="2720992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내가 쓴 답변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508700" y="3830525"/>
            <a:ext cx="5273365" cy="829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6400" y="26465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041415" y="27092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작성일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56400" y="31457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867774" y="3442644"/>
            <a:ext cx="819973" cy="307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답변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052257" y="3631147"/>
            <a:ext cx="0" cy="35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56399" y="39087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065128" y="396508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56400" y="424208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답변 내용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879000" y="4268930"/>
            <a:ext cx="819973" cy="307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채택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495830" y="5062990"/>
            <a:ext cx="5273365" cy="12975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56400" y="51774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052257" y="52849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작성일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56400" y="56766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내용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7867774" y="5973571"/>
            <a:ext cx="819973" cy="307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671017" y="2058489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전체 질문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670776" y="3061987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질문하기</a:t>
            </a:r>
          </a:p>
        </p:txBody>
      </p:sp>
    </p:spTree>
    <p:extLst>
      <p:ext uri="{BB962C8B-B14F-4D97-AF65-F5344CB8AC3E}">
        <p14:creationId xmlns:p14="http://schemas.microsoft.com/office/powerpoint/2010/main" val="239656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10-4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내가쓴답변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4187" y="806247"/>
            <a:ext cx="9748230" cy="572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4187" y="806247"/>
            <a:ext cx="9748230" cy="47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187" y="1280328"/>
            <a:ext cx="9748230" cy="28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187" y="894453"/>
            <a:ext cx="1021173" cy="29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0" name="타원 9"/>
          <p:cNvSpPr/>
          <p:nvPr/>
        </p:nvSpPr>
        <p:spPr>
          <a:xfrm>
            <a:off x="8646450" y="893365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614" y="90332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91371" y="895703"/>
            <a:ext cx="272480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9083" y="1294376"/>
            <a:ext cx="1020967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9577" y="1295578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7135" y="1275257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28823" y="1567097"/>
            <a:ext cx="1463594" cy="4967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528823" y="2274460"/>
            <a:ext cx="1463594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4047" y="1770460"/>
            <a:ext cx="129314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공지사항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7707" y="2447181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657791" y="29644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57791" y="34812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657707" y="399085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7791" y="45081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57791" y="50249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6128" y="24380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6128" y="294202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439" y="345628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994" y="397059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76128" y="451188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76128" y="498812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95830" y="2532063"/>
            <a:ext cx="5273365" cy="12975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9657709" y="556196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657793" y="607921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77996" y="554170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76130" y="60829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67055" y="2390491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내가 쓴 질문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663093" y="2720992"/>
            <a:ext cx="1268361" cy="340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내가 쓴 답변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508700" y="3830525"/>
            <a:ext cx="5273365" cy="829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6400" y="26465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041415" y="27092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작성일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56400" y="31457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867774" y="3442644"/>
            <a:ext cx="819973" cy="307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답변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052257" y="3631147"/>
            <a:ext cx="0" cy="35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56399" y="39087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작성자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065128" y="396508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56400" y="424208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답변 내용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879000" y="4268930"/>
            <a:ext cx="819973" cy="307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채택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44371" y="239712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답변 </a:t>
            </a:r>
            <a:r>
              <a:rPr lang="ko-KR" altLang="en-US" dirty="0" err="1"/>
              <a:t>채택시</a:t>
            </a:r>
            <a:r>
              <a:rPr lang="ko-KR" altLang="en-US" dirty="0"/>
              <a:t> 내 포인트를 답변자에게 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495830" y="5062990"/>
            <a:ext cx="5273365" cy="12975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56400" y="51774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052257" y="52849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작성일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56400" y="56766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내용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7867774" y="5973571"/>
            <a:ext cx="819973" cy="307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671017" y="2058489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전체 질문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670776" y="3061987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질문하기</a:t>
            </a:r>
          </a:p>
        </p:txBody>
      </p:sp>
    </p:spTree>
    <p:extLst>
      <p:ext uri="{BB962C8B-B14F-4D97-AF65-F5344CB8AC3E}">
        <p14:creationId xmlns:p14="http://schemas.microsoft.com/office/powerpoint/2010/main" val="288791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10-5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질문하기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4187" y="806246"/>
            <a:ext cx="9748230" cy="5765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4187" y="806247"/>
            <a:ext cx="9748230" cy="47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187" y="1280328"/>
            <a:ext cx="9748230" cy="28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187" y="894453"/>
            <a:ext cx="1021173" cy="29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0" name="타원 9"/>
          <p:cNvSpPr/>
          <p:nvPr/>
        </p:nvSpPr>
        <p:spPr>
          <a:xfrm>
            <a:off x="8646450" y="893365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614" y="90332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91371" y="895703"/>
            <a:ext cx="272480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9083" y="1294376"/>
            <a:ext cx="1020967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9577" y="1295578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7135" y="1275257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28823" y="1567097"/>
            <a:ext cx="1463594" cy="4967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528823" y="2274460"/>
            <a:ext cx="1463594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4047" y="1770460"/>
            <a:ext cx="129314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공지사항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7707" y="2447181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657791" y="29644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57791" y="34812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657707" y="399085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7791" y="45081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57791" y="50249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6128" y="24380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6128" y="294202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439" y="345628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994" y="397059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76128" y="451188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76128" y="498812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82" name="타원 81"/>
          <p:cNvSpPr/>
          <p:nvPr/>
        </p:nvSpPr>
        <p:spPr>
          <a:xfrm>
            <a:off x="9657709" y="556196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657793" y="607921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77996" y="554170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76130" y="60829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483017" y="2620995"/>
            <a:ext cx="5273365" cy="27745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84410" y="5412583"/>
            <a:ext cx="5273365" cy="538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60285" y="28782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01605" y="3021917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 작성자   작성일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807472" y="5520432"/>
            <a:ext cx="819973" cy="3072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60285" y="4024063"/>
            <a:ext cx="4915649" cy="12149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667055" y="2390491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내가 쓴 질문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673603" y="2731502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내가 쓴 답변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671017" y="2058489"/>
            <a:ext cx="1268361" cy="3409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전체 질문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670776" y="3061987"/>
            <a:ext cx="1268361" cy="340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질문하기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733344" y="41120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내용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22460" y="3608398"/>
            <a:ext cx="819973" cy="307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카테고리</a:t>
            </a:r>
          </a:p>
        </p:txBody>
      </p:sp>
    </p:spTree>
    <p:extLst>
      <p:ext uri="{BB962C8B-B14F-4D97-AF65-F5344CB8AC3E}">
        <p14:creationId xmlns:p14="http://schemas.microsoft.com/office/powerpoint/2010/main" val="88680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3</a:t>
            </a:r>
            <a:r>
              <a:rPr lang="ko-KR" altLang="en-US" sz="2000" dirty="0"/>
              <a:t>번 </a:t>
            </a:r>
            <a:r>
              <a:rPr lang="en-US" altLang="ko-KR" sz="2000" dirty="0"/>
              <a:t>– </a:t>
            </a:r>
            <a:r>
              <a:rPr lang="ko-KR" altLang="en-US" sz="2000" dirty="0"/>
              <a:t>비밀번호 찾기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28848" y="750487"/>
            <a:ext cx="10334297" cy="535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54322" y="1201930"/>
            <a:ext cx="2696421" cy="763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47550" y="2606567"/>
            <a:ext cx="2713703" cy="117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32500" y="3313644"/>
            <a:ext cx="1689626" cy="22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이메일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622126" y="3313645"/>
            <a:ext cx="572134" cy="2208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검색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883" y="626708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핀터레스트</a:t>
            </a:r>
            <a:r>
              <a:rPr lang="ko-KR" altLang="en-US" dirty="0"/>
              <a:t> 참조</a:t>
            </a:r>
          </a:p>
        </p:txBody>
      </p:sp>
    </p:spTree>
    <p:extLst>
      <p:ext uri="{BB962C8B-B14F-4D97-AF65-F5344CB8AC3E}">
        <p14:creationId xmlns:p14="http://schemas.microsoft.com/office/powerpoint/2010/main" val="174689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3</a:t>
            </a:r>
            <a:r>
              <a:rPr lang="ko-KR" altLang="en-US" sz="2000" dirty="0"/>
              <a:t> </a:t>
            </a:r>
            <a:r>
              <a:rPr lang="en-US" altLang="ko-KR" sz="2000" dirty="0"/>
              <a:t>-1 </a:t>
            </a:r>
            <a:r>
              <a:rPr lang="ko-KR" altLang="en-US" sz="2000" dirty="0"/>
              <a:t>번 </a:t>
            </a:r>
            <a:r>
              <a:rPr lang="en-US" altLang="ko-KR" sz="2000" dirty="0"/>
              <a:t>– </a:t>
            </a:r>
            <a:r>
              <a:rPr lang="ko-KR" altLang="en-US" sz="2000" dirty="0"/>
              <a:t>비밀번호 찾기 </a:t>
            </a:r>
            <a:r>
              <a:rPr lang="en-US" altLang="ko-KR" sz="2000" dirty="0"/>
              <a:t>&gt; </a:t>
            </a:r>
            <a:r>
              <a:rPr lang="ko-KR" altLang="en-US" sz="2000" dirty="0"/>
              <a:t>이메일 없을 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28848" y="750487"/>
            <a:ext cx="10334297" cy="535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54322" y="1201930"/>
            <a:ext cx="2696421" cy="763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47550" y="3785366"/>
            <a:ext cx="2713703" cy="1976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유효한 이메일주소가 없습니다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59957" y="3785366"/>
            <a:ext cx="601296" cy="197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보내기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747550" y="2606567"/>
            <a:ext cx="2713703" cy="117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32500" y="3313644"/>
            <a:ext cx="1689626" cy="22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이메일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622126" y="3313645"/>
            <a:ext cx="572134" cy="2208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41680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3</a:t>
            </a:r>
            <a:r>
              <a:rPr lang="ko-KR" altLang="en-US" sz="2000" dirty="0"/>
              <a:t> </a:t>
            </a:r>
            <a:r>
              <a:rPr lang="en-US" altLang="ko-KR" sz="2000" dirty="0"/>
              <a:t>-2 </a:t>
            </a:r>
            <a:r>
              <a:rPr lang="ko-KR" altLang="en-US" sz="2000" dirty="0"/>
              <a:t>번 </a:t>
            </a:r>
            <a:r>
              <a:rPr lang="en-US" altLang="ko-KR" sz="2000" dirty="0"/>
              <a:t>– </a:t>
            </a:r>
            <a:r>
              <a:rPr lang="ko-KR" altLang="en-US" sz="2000" dirty="0"/>
              <a:t>비밀번호 찾기 </a:t>
            </a:r>
            <a:r>
              <a:rPr lang="en-US" altLang="ko-KR" sz="2000" dirty="0"/>
              <a:t>&gt; </a:t>
            </a:r>
            <a:r>
              <a:rPr lang="ko-KR" altLang="en-US" sz="2000" dirty="0"/>
              <a:t>이메일 있을 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28848" y="750487"/>
            <a:ext cx="10334297" cy="535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54322" y="1201930"/>
            <a:ext cx="2696421" cy="7635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747550" y="2606567"/>
            <a:ext cx="2713703" cy="117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932500" y="3313644"/>
            <a:ext cx="1689626" cy="22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이메일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622126" y="3313645"/>
            <a:ext cx="572134" cy="2208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검색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750848" y="3796289"/>
            <a:ext cx="2713703" cy="1976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이메일로 임시 비번을 보내겠습니까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863255" y="3796289"/>
            <a:ext cx="601296" cy="197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보내기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131197" y="3993928"/>
            <a:ext cx="0" cy="31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750848" y="4370957"/>
            <a:ext cx="2713703" cy="1976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이메일로 임시 비번을 보냈습니다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0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4</a:t>
            </a:r>
            <a:r>
              <a:rPr lang="ko-KR" altLang="en-US" sz="2000" dirty="0"/>
              <a:t>번 </a:t>
            </a:r>
            <a:r>
              <a:rPr lang="en-US" altLang="ko-KR" sz="2000" dirty="0"/>
              <a:t>– </a:t>
            </a:r>
            <a:r>
              <a:rPr lang="ko-KR" altLang="en-US" sz="2000" dirty="0"/>
              <a:t>로그인 후 메인 페이지 </a:t>
            </a:r>
            <a:r>
              <a:rPr lang="en-US" altLang="ko-KR" sz="2000" dirty="0"/>
              <a:t>&amp; </a:t>
            </a:r>
            <a:r>
              <a:rPr lang="ko-KR" altLang="en-US" sz="2000" dirty="0" err="1"/>
              <a:t>버킷리스트</a:t>
            </a:r>
            <a:r>
              <a:rPr lang="ko-KR" altLang="en-US" sz="2000" dirty="0"/>
              <a:t> 목록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9772821" y="6190145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친구목록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채팅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83567" y="6384847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 선택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팝업창</a:t>
            </a:r>
            <a:r>
              <a:rPr lang="ko-KR" altLang="en-US" dirty="0"/>
              <a:t> 뜸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65364" y="724210"/>
            <a:ext cx="10334297" cy="5409579"/>
            <a:chOff x="928848" y="750487"/>
            <a:chExt cx="10334297" cy="5409579"/>
          </a:xfrm>
        </p:grpSpPr>
        <p:sp>
          <p:nvSpPr>
            <p:cNvPr id="3" name="직사각형 2"/>
            <p:cNvSpPr/>
            <p:nvPr/>
          </p:nvSpPr>
          <p:spPr>
            <a:xfrm>
              <a:off x="928848" y="750487"/>
              <a:ext cx="10334297" cy="53570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28848" y="750487"/>
              <a:ext cx="10334297" cy="521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28848" y="1271752"/>
              <a:ext cx="10334297" cy="315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82565" y="847473"/>
              <a:ext cx="1082566" cy="329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로고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20245" y="30963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8776138" y="846276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87289" y="85723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31976" y="84884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87506" y="1287198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버킷리스트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3301" y="12885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버킷트리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12155" y="126617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버킷쉐어</a:t>
              </a:r>
              <a:endParaRPr lang="ko-KR" altLang="en-US" sz="14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711559" y="1573955"/>
              <a:ext cx="1551586" cy="4533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V="1">
              <a:off x="9711559" y="2364828"/>
              <a:ext cx="1551586" cy="10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801908" y="1810665"/>
              <a:ext cx="13708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공지사항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최근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9848193" y="2554738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848282" y="3123463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9848282" y="3691699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9848193" y="4252052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9848282" y="4820777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9848282" y="5389013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10106438" y="2877972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291768" y="254468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0106438" y="343212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291768" y="309883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10118430" y="3997569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303760" y="366428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10108418" y="4563061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293748" y="422977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10106438" y="5158223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0291768" y="482493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10106438" y="5681867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291768" y="53485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28848" y="1639616"/>
              <a:ext cx="8773936" cy="4512537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37376" y="2963919"/>
              <a:ext cx="1776249" cy="17157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358362" y="4005811"/>
              <a:ext cx="1776249" cy="17157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405651" y="2941581"/>
              <a:ext cx="1776249" cy="17157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338890" y="4880388"/>
              <a:ext cx="1776249" cy="838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21459" y="3074886"/>
              <a:ext cx="1595938" cy="946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21459" y="4064702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03820" y="1958775"/>
              <a:ext cx="1263077" cy="373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카테고리선택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371273" y="1959553"/>
              <a:ext cx="3478083" cy="372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849356" y="1958127"/>
              <a:ext cx="870187" cy="373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검색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318300" y="1958775"/>
              <a:ext cx="1044981" cy="3729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이등변 삼각형 99"/>
            <p:cNvSpPr/>
            <p:nvPr/>
          </p:nvSpPr>
          <p:spPr>
            <a:xfrm flipV="1">
              <a:off x="4103649" y="2097174"/>
              <a:ext cx="149728" cy="11938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849356" y="2476165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인기순 </a:t>
              </a:r>
              <a:r>
                <a:rPr lang="ko-KR" altLang="en-US" sz="1200" dirty="0" err="1"/>
                <a:t>최신순</a:t>
              </a:r>
              <a:endParaRPr lang="ko-KR" altLang="en-US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64886" y="1725444"/>
              <a:ext cx="2823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카테고리</a:t>
              </a:r>
              <a:r>
                <a:rPr lang="en-US" altLang="ko-KR" sz="1200" dirty="0"/>
                <a:t>1   </a:t>
              </a:r>
              <a:r>
                <a:rPr lang="ko-KR" altLang="en-US" sz="1200" dirty="0"/>
                <a:t>카테고리</a:t>
              </a:r>
              <a:r>
                <a:rPr lang="en-US" altLang="ko-KR" sz="1200" dirty="0"/>
                <a:t>2   </a:t>
              </a:r>
              <a:r>
                <a:rPr lang="ko-KR" altLang="en-US" sz="1200" dirty="0"/>
                <a:t>카테고리</a:t>
              </a:r>
              <a:r>
                <a:rPr lang="en-US" altLang="ko-KR" sz="1200" dirty="0"/>
                <a:t>3  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388873" y="500935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454239" y="4107806"/>
              <a:ext cx="1595938" cy="946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510980" y="3034796"/>
              <a:ext cx="1595938" cy="946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51199" y="5109207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00817" y="4036501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365252" y="2962171"/>
              <a:ext cx="1776249" cy="838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415235" y="3091141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639209" y="2962171"/>
              <a:ext cx="1776249" cy="838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689192" y="3091141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646286" y="4025378"/>
              <a:ext cx="1776249" cy="838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96269" y="415434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408460" y="4871513"/>
              <a:ext cx="1776249" cy="838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58443" y="5000483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646286" y="5088585"/>
              <a:ext cx="1776249" cy="10622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751615" y="5181800"/>
              <a:ext cx="1595938" cy="946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332120" y="5927405"/>
              <a:ext cx="1776249" cy="232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365252" y="5919751"/>
              <a:ext cx="1776249" cy="232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420824" y="5924001"/>
              <a:ext cx="1776249" cy="232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798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4</a:t>
            </a:r>
            <a:r>
              <a:rPr lang="ko-KR" altLang="en-US" sz="2000" dirty="0"/>
              <a:t>번 </a:t>
            </a:r>
            <a:r>
              <a:rPr lang="en-US" altLang="ko-KR" sz="2000" dirty="0"/>
              <a:t>– </a:t>
            </a:r>
            <a:r>
              <a:rPr lang="ko-KR" altLang="en-US" sz="2000" dirty="0"/>
              <a:t>로그인 후 메인 페이지 </a:t>
            </a:r>
            <a:r>
              <a:rPr lang="en-US" altLang="ko-KR" sz="2000" dirty="0"/>
              <a:t>&amp; </a:t>
            </a:r>
            <a:r>
              <a:rPr lang="ko-KR" altLang="en-US" sz="2000" dirty="0" err="1"/>
              <a:t>버킷리스트</a:t>
            </a:r>
            <a:r>
              <a:rPr lang="ko-KR" altLang="en-US" sz="2000" dirty="0"/>
              <a:t> 목록 </a:t>
            </a:r>
            <a:r>
              <a:rPr lang="en-US" altLang="ko-KR" sz="2000" dirty="0"/>
              <a:t>– </a:t>
            </a:r>
            <a:r>
              <a:rPr lang="ko-KR" altLang="en-US" sz="2000" dirty="0"/>
              <a:t>이름 </a:t>
            </a:r>
            <a:r>
              <a:rPr lang="ko-KR" altLang="en-US" sz="2000" dirty="0" err="1"/>
              <a:t>클릭시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팝업창뜸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grpSp>
        <p:nvGrpSpPr>
          <p:cNvPr id="86" name="그룹 85"/>
          <p:cNvGrpSpPr/>
          <p:nvPr/>
        </p:nvGrpSpPr>
        <p:grpSpPr>
          <a:xfrm>
            <a:off x="928848" y="750487"/>
            <a:ext cx="10334297" cy="5409579"/>
            <a:chOff x="928848" y="750487"/>
            <a:chExt cx="10334297" cy="5409579"/>
          </a:xfrm>
        </p:grpSpPr>
        <p:sp>
          <p:nvSpPr>
            <p:cNvPr id="88" name="직사각형 87"/>
            <p:cNvSpPr/>
            <p:nvPr/>
          </p:nvSpPr>
          <p:spPr>
            <a:xfrm>
              <a:off x="928848" y="750487"/>
              <a:ext cx="10334297" cy="53570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928848" y="750487"/>
              <a:ext cx="10334297" cy="521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928848" y="1271752"/>
              <a:ext cx="10334297" cy="315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082565" y="847473"/>
              <a:ext cx="1082566" cy="329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로고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220245" y="30963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8776138" y="846276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287289" y="85723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731976" y="84884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87506" y="1287198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버킷리스트</a:t>
              </a:r>
              <a:endParaRPr lang="ko-KR" altLang="en-US" sz="14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73301" y="12885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버킷트리</a:t>
              </a:r>
              <a:endParaRPr lang="ko-KR" altLang="en-US" sz="14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812155" y="126617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버킷쉐어</a:t>
              </a:r>
              <a:endParaRPr lang="ko-KR" altLang="en-US" sz="14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9711559" y="1573955"/>
              <a:ext cx="1551586" cy="4533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/>
            <p:nvPr/>
          </p:nvCxnSpPr>
          <p:spPr>
            <a:xfrm flipV="1">
              <a:off x="9711559" y="2364828"/>
              <a:ext cx="1551586" cy="10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9801908" y="1810665"/>
              <a:ext cx="13708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공지사항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최근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9848193" y="2554738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9848282" y="3123463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9848282" y="3691699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848193" y="4252052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848282" y="4820777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9848282" y="5389013"/>
              <a:ext cx="336331" cy="329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10106438" y="2877972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0291768" y="254468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0106438" y="343212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10291768" y="309883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10118430" y="3997569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0303760" y="366428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10108418" y="4563061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10293748" y="422977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cxnSp>
          <p:nvCxnSpPr>
            <p:cNvPr id="131" name="직선 연결선 130"/>
            <p:cNvCxnSpPr/>
            <p:nvPr/>
          </p:nvCxnSpPr>
          <p:spPr>
            <a:xfrm>
              <a:off x="10106438" y="5158223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0291768" y="482493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10106438" y="5681867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10291768" y="53485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928848" y="1639616"/>
              <a:ext cx="8773936" cy="4512537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337376" y="2963919"/>
              <a:ext cx="1776249" cy="17157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358362" y="4005811"/>
              <a:ext cx="1776249" cy="17157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405651" y="2941581"/>
              <a:ext cx="1776249" cy="17157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338890" y="4880388"/>
              <a:ext cx="1776249" cy="838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421459" y="3074886"/>
              <a:ext cx="1595938" cy="946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421459" y="4064702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903820" y="1958775"/>
              <a:ext cx="1263077" cy="373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카테고리선택</a:t>
              </a: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371273" y="1959553"/>
              <a:ext cx="3478083" cy="372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7849356" y="1958127"/>
              <a:ext cx="870187" cy="373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검색</a:t>
              </a: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318300" y="1958775"/>
              <a:ext cx="1044981" cy="3729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45"/>
            <p:cNvSpPr/>
            <p:nvPr/>
          </p:nvSpPr>
          <p:spPr>
            <a:xfrm flipV="1">
              <a:off x="4103649" y="2097174"/>
              <a:ext cx="149728" cy="11938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849356" y="2476165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인기순 </a:t>
              </a:r>
              <a:r>
                <a:rPr lang="ko-KR" altLang="en-US" sz="1200" dirty="0" err="1"/>
                <a:t>최신순</a:t>
              </a:r>
              <a:endParaRPr lang="ko-KR" altLang="en-US" sz="12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864886" y="1725444"/>
              <a:ext cx="2823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카테고리</a:t>
              </a:r>
              <a:r>
                <a:rPr lang="en-US" altLang="ko-KR" sz="1200" dirty="0"/>
                <a:t>1   </a:t>
              </a:r>
              <a:r>
                <a:rPr lang="ko-KR" altLang="en-US" sz="1200" dirty="0"/>
                <a:t>카테고리</a:t>
              </a:r>
              <a:r>
                <a:rPr lang="en-US" altLang="ko-KR" sz="1200" dirty="0"/>
                <a:t>2   </a:t>
              </a:r>
              <a:r>
                <a:rPr lang="ko-KR" altLang="en-US" sz="1200" dirty="0"/>
                <a:t>카테고리</a:t>
              </a:r>
              <a:r>
                <a:rPr lang="en-US" altLang="ko-KR" sz="1200" dirty="0"/>
                <a:t>3  </a:t>
              </a:r>
              <a:endParaRPr lang="ko-KR" altLang="en-US" sz="12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388873" y="500935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3454239" y="4107806"/>
              <a:ext cx="1595938" cy="946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510980" y="3034796"/>
              <a:ext cx="1595938" cy="946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451199" y="5109207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500817" y="4036501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3365252" y="2962171"/>
              <a:ext cx="1776249" cy="838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415235" y="3091141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639209" y="2962171"/>
              <a:ext cx="1776249" cy="838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689192" y="3091141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7646286" y="4025378"/>
              <a:ext cx="1776249" cy="838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696269" y="415434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5408460" y="4871513"/>
              <a:ext cx="1776249" cy="8383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58443" y="5000483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Title</a:t>
              </a:r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646286" y="5088585"/>
              <a:ext cx="1776249" cy="10622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7751615" y="5181800"/>
              <a:ext cx="1595938" cy="946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332120" y="5927405"/>
              <a:ext cx="1776249" cy="232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3365252" y="5919751"/>
              <a:ext cx="1776249" cy="232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5420824" y="5924001"/>
              <a:ext cx="1776249" cy="232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562511" y="1291355"/>
            <a:ext cx="1172196" cy="1419670"/>
            <a:chOff x="8552984" y="1276246"/>
            <a:chExt cx="1172196" cy="1419670"/>
          </a:xfrm>
        </p:grpSpPr>
        <p:sp>
          <p:nvSpPr>
            <p:cNvPr id="11" name="직사각형 10"/>
            <p:cNvSpPr/>
            <p:nvPr/>
          </p:nvSpPr>
          <p:spPr>
            <a:xfrm>
              <a:off x="8552984" y="1276246"/>
              <a:ext cx="1153607" cy="1419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552984" y="1602247"/>
              <a:ext cx="1153608" cy="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1" idx="1"/>
            </p:cNvCxnSpPr>
            <p:nvPr/>
          </p:nvCxnSpPr>
          <p:spPr>
            <a:xfrm flipV="1">
              <a:off x="8552984" y="1977887"/>
              <a:ext cx="1172196" cy="8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654769" y="12937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타임라인</a:t>
              </a: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8552984" y="2331760"/>
              <a:ext cx="1146178" cy="10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8851773" y="16357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친구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599257" y="198558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정보관리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23371" y="235414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로그아웃</a:t>
              </a:r>
            </a:p>
          </p:txBody>
        </p:sp>
      </p:grpSp>
      <p:cxnSp>
        <p:nvCxnSpPr>
          <p:cNvPr id="15" name="직선 화살표 연결선 14"/>
          <p:cNvCxnSpPr>
            <a:stCxn id="108" idx="2"/>
          </p:cNvCxnSpPr>
          <p:nvPr/>
        </p:nvCxnSpPr>
        <p:spPr>
          <a:xfrm flipH="1">
            <a:off x="9415458" y="1165008"/>
            <a:ext cx="143701" cy="14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38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</a:rPr>
              <a:t>4 -1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번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 목록에서 타이틀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사진 눌렀을 때 상세페이지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4187" y="806247"/>
            <a:ext cx="9748230" cy="572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4187" y="806247"/>
            <a:ext cx="9748230" cy="47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187" y="1280328"/>
            <a:ext cx="9748230" cy="28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187" y="894453"/>
            <a:ext cx="1021173" cy="29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0" name="타원 9"/>
          <p:cNvSpPr/>
          <p:nvPr/>
        </p:nvSpPr>
        <p:spPr>
          <a:xfrm>
            <a:off x="8646450" y="893365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614" y="90332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91371" y="895703"/>
            <a:ext cx="272480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9083" y="1294376"/>
            <a:ext cx="1020967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9577" y="1295578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7135" y="1275257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28823" y="1567097"/>
            <a:ext cx="1463594" cy="4967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528823" y="2274460"/>
            <a:ext cx="1463594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4047" y="1770460"/>
            <a:ext cx="129314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공지사항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7707" y="2447181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657791" y="29644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57791" y="34812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657707" y="399085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7791" y="45081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57791" y="50249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6128" y="24380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6128" y="294202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439" y="345628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994" y="397059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76128" y="451188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76128" y="498812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29943" y="1910418"/>
            <a:ext cx="7228841" cy="42768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114937" y="2577994"/>
            <a:ext cx="63871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114937" y="2942024"/>
            <a:ext cx="63871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14937" y="2217686"/>
            <a:ext cx="1340020" cy="335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타이틀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34243" y="2629807"/>
            <a:ext cx="999798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2016.08.11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5202" y="2629808"/>
            <a:ext cx="124929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작성자 아이디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325335" y="2631490"/>
            <a:ext cx="655096" cy="2612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카테고리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056270" y="2632261"/>
            <a:ext cx="655096" cy="2612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카테고리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803164" y="2632260"/>
            <a:ext cx="655096" cy="2612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카테고리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69379" y="3222887"/>
            <a:ext cx="2349968" cy="1393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>
            <a:off x="2071070" y="5268044"/>
            <a:ext cx="63871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2114937" y="5806673"/>
            <a:ext cx="63871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72044" y="4831585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내용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72043" y="54245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댓글</a:t>
            </a:r>
          </a:p>
        </p:txBody>
      </p:sp>
      <p:sp>
        <p:nvSpPr>
          <p:cNvPr id="82" name="타원 81"/>
          <p:cNvSpPr/>
          <p:nvPr/>
        </p:nvSpPr>
        <p:spPr>
          <a:xfrm>
            <a:off x="9657709" y="556196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657793" y="607921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77996" y="554170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76130" y="60829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238550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368" y="129507"/>
            <a:ext cx="10515600" cy="276737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타임라인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44187" y="806247"/>
            <a:ext cx="9748230" cy="572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4187" y="806247"/>
            <a:ext cx="9748230" cy="47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187" y="1280328"/>
            <a:ext cx="9748230" cy="28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9187" y="894453"/>
            <a:ext cx="1021173" cy="299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</a:t>
            </a:r>
          </a:p>
        </p:txBody>
      </p:sp>
      <p:sp>
        <p:nvSpPr>
          <p:cNvPr id="10" name="타원 9"/>
          <p:cNvSpPr/>
          <p:nvPr/>
        </p:nvSpPr>
        <p:spPr>
          <a:xfrm>
            <a:off x="8646450" y="893365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8614" y="90332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91371" y="895703"/>
            <a:ext cx="272480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9083" y="1294376"/>
            <a:ext cx="1020967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버킷리스트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9577" y="1295578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버킷트리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7135" y="1275257"/>
            <a:ext cx="851612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버킷쉐어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28823" y="1567097"/>
            <a:ext cx="1463594" cy="4967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528823" y="2274460"/>
            <a:ext cx="1463594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4047" y="1770460"/>
            <a:ext cx="1293144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공지사항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최근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657707" y="2447181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657791" y="29644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657791" y="348122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657707" y="3990857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57791" y="45081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657791" y="5024903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76128" y="2438036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76128" y="294202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439" y="3456289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994" y="3970594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76128" y="451188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76128" y="4988128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82" name="타원 81"/>
          <p:cNvSpPr/>
          <p:nvPr/>
        </p:nvSpPr>
        <p:spPr>
          <a:xfrm>
            <a:off x="9657709" y="5561966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657793" y="6079212"/>
            <a:ext cx="317257" cy="299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77996" y="5541703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076130" y="6082992"/>
            <a:ext cx="512903" cy="27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5260258" y="1858297"/>
            <a:ext cx="78657" cy="46763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27639" y="1770460"/>
            <a:ext cx="891938" cy="279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2016.08.11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814289" y="3429000"/>
            <a:ext cx="891938" cy="279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2016.08.10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191431" y="2654347"/>
            <a:ext cx="147484" cy="1399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5211096" y="4517624"/>
            <a:ext cx="147484" cy="1399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5237435" y="6030010"/>
            <a:ext cx="147484" cy="1399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850850">
            <a:off x="5709567" y="2669031"/>
            <a:ext cx="251969" cy="22425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877790" y="2527838"/>
            <a:ext cx="2231923" cy="8087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친구가 지목을 하였습니다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0" name="이등변 삼각형 99"/>
          <p:cNvSpPr/>
          <p:nvPr/>
        </p:nvSpPr>
        <p:spPr>
          <a:xfrm rot="1850850">
            <a:off x="5667201" y="6003002"/>
            <a:ext cx="251969" cy="22425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835424" y="5861810"/>
            <a:ext cx="2231923" cy="6728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이등변 삼각형 101"/>
          <p:cNvSpPr/>
          <p:nvPr/>
        </p:nvSpPr>
        <p:spPr>
          <a:xfrm rot="19963925">
            <a:off x="4688228" y="4452394"/>
            <a:ext cx="251969" cy="22425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595716" y="4313059"/>
            <a:ext cx="2231923" cy="8087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가입된 소모임에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새로운 미션이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생성되었습니다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1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1070</Words>
  <Application>Microsoft Office PowerPoint</Application>
  <PresentationFormat>와이드스크린</PresentationFormat>
  <Paragraphs>640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1번 – 로그인 전 메인페이지</vt:lpstr>
      <vt:lpstr>2번 – 회원가입</vt:lpstr>
      <vt:lpstr>3번 – 비밀번호 찾기</vt:lpstr>
      <vt:lpstr>3 -1 번 – 비밀번호 찾기 &gt; 이메일 없을 때</vt:lpstr>
      <vt:lpstr>3 -2 번 – 비밀번호 찾기 &gt; 이메일 있을 때</vt:lpstr>
      <vt:lpstr>4번 – 로그인 후 메인 페이지 &amp; 버킷리스트 목록 </vt:lpstr>
      <vt:lpstr>4번 – 로그인 후 메인 페이지 &amp; 버킷리스트 목록 – 이름 클릭시 팝업창뜸 </vt:lpstr>
      <vt:lpstr>4 -1번 – 버킷리스트 목록에서 타이틀/사진 눌렀을 때 상세페이지 </vt:lpstr>
      <vt:lpstr>5번 - 타임라인</vt:lpstr>
      <vt:lpstr>6번 – 친구 (처음 / 목록) </vt:lpstr>
      <vt:lpstr>6 -1번 – 친구 맺기 </vt:lpstr>
      <vt:lpstr>6 -2번 – 친구 찾기 </vt:lpstr>
      <vt:lpstr>7번 - 정보관리</vt:lpstr>
      <vt:lpstr>8번 – 내 버킷리스트 목록 </vt:lpstr>
      <vt:lpstr>8 -1번 – 내 버킷리스트 목록에서 타이틀/사진 눌렀을 때 상세페이지 </vt:lpstr>
      <vt:lpstr>8-2번 – 내 버킷리스트 – 일지버튼 클릭시 일지 작성</vt:lpstr>
      <vt:lpstr>9번 – 버킷 트리</vt:lpstr>
      <vt:lpstr>9-1번 – 버킷트리 상세페이지 – 그냥 회원</vt:lpstr>
      <vt:lpstr>9-1번 – 버킷트리 상세페이지 – 트리 개설자</vt:lpstr>
      <vt:lpstr>9-1번 – 버킷트리 상세페이지 – 트리 개설자</vt:lpstr>
      <vt:lpstr>10-1번 – 버킷쉐어 전체질문 </vt:lpstr>
      <vt:lpstr>10-2번 – 버킷쉐어 전체 질문 상세페이지 </vt:lpstr>
      <vt:lpstr>10 -3번 – 버킷쉐어 내가 쓴 질문 </vt:lpstr>
      <vt:lpstr>10-4번 – 버킷쉐어 내가쓴답변</vt:lpstr>
      <vt:lpstr>10-5번 – 버킷쉐어 질문하기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송주영</dc:creator>
  <cp:lastModifiedBy>송주영</cp:lastModifiedBy>
  <cp:revision>34</cp:revision>
  <dcterms:created xsi:type="dcterms:W3CDTF">2016-08-11T05:12:16Z</dcterms:created>
  <dcterms:modified xsi:type="dcterms:W3CDTF">2016-08-12T06:53:55Z</dcterms:modified>
</cp:coreProperties>
</file>