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DD3BF8-9BC6-4800-B677-72C0D797216D}">
          <p14:sldIdLst>
            <p14:sldId id="256"/>
          </p14:sldIdLst>
        </p14:section>
        <p14:section name="Untitled Section" id="{DE385E97-1760-4EBB-8AB1-653CE91D8D44}">
          <p14:sldIdLst>
            <p14:sldId id="258"/>
            <p14:sldId id="259"/>
            <p14:sldId id="260"/>
            <p14:sldId id="261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EB46-B252-41A7-AB8C-23638C36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EF39-F1FF-471D-9BC0-4ABFDE35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7AE5-040A-44F9-98DF-4AE06D07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18AF-9FDF-42B1-9A2F-B7EC1DD4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0C34-3D73-42AD-9286-2CD8B159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8513-0523-4032-8021-D3529F77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283E-6956-4A79-9C12-380D8A05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6384-8DA8-48E9-BFC1-18509246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8B1A-A3F8-4938-A5DA-A5263809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4DC5-331D-4FBA-8A95-AD34F841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9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DC771-7136-4BF8-9946-B3683B9F7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C8E36-80EB-4674-9EE2-520CE87A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C4E4-C0EC-4FF1-A5A8-E5B3156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B51D-F853-4BF6-97E1-B3880112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72A1-2A82-4519-8A2B-A56654D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76D9-4B36-485D-8B85-43A1CA00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D63-E56F-457A-B6C6-F915D587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3308-79A1-456E-8282-0BB73576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F372-C3E4-46D9-B297-9B92C1DA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9A69-E7D3-447A-8E00-0200E5E3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82E-F634-43E2-94CF-CB89D6EE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A23A-7B5D-43B2-9A75-5734A288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4A60-99DD-4DA6-941E-04C4BEC8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6B94-C95F-4504-96F9-7EFFC685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B317-612E-4CE9-9DE7-0E5D54F5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28B8-D122-4D1A-A02F-3CEF65C5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B24-375A-4712-A497-632003AD7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F7D99-6768-4C7C-8E04-BBD22B12D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2DB3-7CCC-4266-A3D6-72CB9CF4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A3078-E355-4B1F-9C0F-80CA2D46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CCAE-09D9-4E8B-8170-2C4F8A08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3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1175-515C-4456-AB62-5289E74E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3FF8-A334-4908-ACE3-FD40EFEB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D1F3A-9334-4CC6-9708-68440FE1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4547-C403-4CC9-AFF2-A41A289F7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2D019-4487-42AC-8D7D-DA12B8BDC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748D7-4DCB-40CD-9F00-90955F88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81851-5409-47C3-88C0-3422BDDF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51EB-01CE-41CD-848E-B88833F2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094F-EE33-40F2-B8CF-2790493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2C819-0DFE-4E08-BCB2-96230E7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D4616-E3CD-4BBA-9D38-886D384D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EDC07-ED0E-4357-9B98-1F30C643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2FAD0-5C0B-41C6-A2CF-875B8CB0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42E75-6B54-4F64-913C-D1EC50BD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EEFF-9170-4182-ABCA-E093630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EB7E-2BE2-4AD7-8A1F-5D897B0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1DF6-777B-417D-81F2-E7694C51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1F187-0BEF-4467-A4A9-D9129F0A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4FCD1-621C-436A-8E24-4AD87908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3CC79-017D-4937-928F-41C40277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24FE2-9571-432D-8380-9EA5D8C4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889D-8B24-405F-A34C-A12A6C68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6F035-1493-4E5F-8940-DC67A53DB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35FC8-48A2-43F4-846D-509487EF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79A6-04E4-4CAD-BA51-70F97EE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BA19-250B-4441-BCBD-61503C7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C80A7-10C2-4913-8035-04F19D31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FE039-73DB-48D6-9E48-21423E3E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94EB-4A4B-4BE2-8AE4-D7732943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D479-6E20-4F9B-B578-E3750BC7E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5E79-3328-403E-9264-47CFA8CA9DFF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FEF9-0156-4868-B85C-441E4B0A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3267-1A0D-4496-9A13-B430DF65D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F52-7F32-43A7-B424-979860718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154-231A-4F54-A68D-87EEE0F78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Customer Query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5D405-C2B9-4CCC-B78A-F8E9F8C5E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- Designed &amp; Developed By Trupti</a:t>
            </a:r>
          </a:p>
        </p:txBody>
      </p:sp>
    </p:spTree>
    <p:extLst>
      <p:ext uri="{BB962C8B-B14F-4D97-AF65-F5344CB8AC3E}">
        <p14:creationId xmlns:p14="http://schemas.microsoft.com/office/powerpoint/2010/main" val="41911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5713D8-59AF-48E1-8A82-724D2C5B504E}"/>
              </a:ext>
            </a:extLst>
          </p:cNvPr>
          <p:cNvSpPr/>
          <p:nvPr/>
        </p:nvSpPr>
        <p:spPr>
          <a:xfrm>
            <a:off x="1043686" y="128418"/>
            <a:ext cx="95480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Customer Query Tracker ?</a:t>
            </a:r>
            <a:endParaRPr lang="en-IN" sz="4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IN" sz="4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 is it helpful ?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0FB32-4192-4B93-A52E-8BC74E088FEE}"/>
              </a:ext>
            </a:extLst>
          </p:cNvPr>
          <p:cNvSpPr/>
          <p:nvPr/>
        </p:nvSpPr>
        <p:spPr>
          <a:xfrm>
            <a:off x="1043686" y="1465401"/>
            <a:ext cx="102409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 Query Tracker (CQT) is an ultimate Web application specially designed for ultimatedotnet.org organization.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CQT maintains and tracks support and service activities provided by the employees for various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Customers’ queries are tracked, making sure the queries are responded at the earliest.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Level of satisfaction from customers is analysed on support and department level respectively.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Features of CQT also helps the org in finding performance of employees; which in turn motivates employees.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Manages the coordination among the sales and service departments</a:t>
            </a:r>
            <a:endParaRPr lang="en-IN" sz="2800" dirty="0">
              <a:solidFill>
                <a:srgbClr val="5959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0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97D3-D6E9-4CE4-AC3E-5AE8D7B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About Customer Query Tracker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441B9-06EA-4F74-8745-51026BBE0A9D}"/>
              </a:ext>
            </a:extLst>
          </p:cNvPr>
          <p:cNvSpPr/>
          <p:nvPr/>
        </p:nvSpPr>
        <p:spPr>
          <a:xfrm>
            <a:off x="838200" y="1385888"/>
            <a:ext cx="102409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5959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Platform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friendly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layers are independently deployed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Secured</a:t>
            </a:r>
            <a:endParaRPr lang="en-IN" sz="2800" dirty="0">
              <a:solidFill>
                <a:srgbClr val="5959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5959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E16E-444F-4E3A-B3EC-86607C4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Technologies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9CC6B-50C7-45A6-8BFD-2675B40029EB}"/>
              </a:ext>
            </a:extLst>
          </p:cNvPr>
          <p:cNvSpPr/>
          <p:nvPr/>
        </p:nvSpPr>
        <p:spPr>
          <a:xfrm>
            <a:off x="838200" y="1690688"/>
            <a:ext cx="102409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C#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ASP.NET Core 2.1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MVC Architecture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Entity Framework Core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ASP.NET Identity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Web API 2 (REST)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LINQ</a:t>
            </a:r>
            <a:endParaRPr lang="en-IN" sz="2800" dirty="0">
              <a:solidFill>
                <a:srgbClr val="5959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SQL Server, IIS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Razor Engine for Front end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Bootstrap, CSS, HTML5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959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Ajax, jQuery, JavaScript</a:t>
            </a:r>
          </a:p>
        </p:txBody>
      </p:sp>
    </p:spTree>
    <p:extLst>
      <p:ext uri="{BB962C8B-B14F-4D97-AF65-F5344CB8AC3E}">
        <p14:creationId xmlns:p14="http://schemas.microsoft.com/office/powerpoint/2010/main" val="63700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425AA-F4C4-443F-B16D-C802358B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64"/>
            <a:ext cx="12192000" cy="672367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330DA9-7BA6-4D6F-B8B7-AC5B7665E63E}"/>
              </a:ext>
            </a:extLst>
          </p:cNvPr>
          <p:cNvSpPr/>
          <p:nvPr/>
        </p:nvSpPr>
        <p:spPr>
          <a:xfrm>
            <a:off x="2888974" y="3326296"/>
            <a:ext cx="1669774" cy="8878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Unit </a:t>
            </a:r>
          </a:p>
          <a:p>
            <a:pPr algn="ctr"/>
            <a:r>
              <a:rPr lang="en-IN" b="1" dirty="0"/>
              <a:t>Tests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1979E1-3E91-4E37-8D62-A1AA75069902}"/>
              </a:ext>
            </a:extLst>
          </p:cNvPr>
          <p:cNvSpPr/>
          <p:nvPr/>
        </p:nvSpPr>
        <p:spPr>
          <a:xfrm>
            <a:off x="7321826" y="5334000"/>
            <a:ext cx="1669774" cy="8878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Integration </a:t>
            </a:r>
          </a:p>
          <a:p>
            <a:pPr algn="ctr"/>
            <a:r>
              <a:rPr lang="en-IN" b="1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876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A30DA-9A77-4E38-9C4C-61AF08E4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238539"/>
            <a:ext cx="10888393" cy="631442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4800D0-0A72-4116-AD42-B5A1A9FE78F3}"/>
              </a:ext>
            </a:extLst>
          </p:cNvPr>
          <p:cNvCxnSpPr/>
          <p:nvPr/>
        </p:nvCxnSpPr>
        <p:spPr>
          <a:xfrm>
            <a:off x="7050157" y="371061"/>
            <a:ext cx="79513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2E6F-6C19-480D-8983-F0398C3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E9AD-8C45-4AB5-A5D8-AA86444F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ASP.NET Identity</a:t>
            </a:r>
          </a:p>
          <a:p>
            <a:r>
              <a:rPr lang="en-IN" dirty="0">
                <a:solidFill>
                  <a:srgbClr val="7030A0"/>
                </a:solidFill>
              </a:rPr>
              <a:t>Authenticate &amp; Authorize Web API Layer</a:t>
            </a:r>
          </a:p>
          <a:p>
            <a:r>
              <a:rPr lang="en-IN" dirty="0">
                <a:solidFill>
                  <a:srgbClr val="7030A0"/>
                </a:solidFill>
              </a:rPr>
              <a:t>Customer Login Portal (Individual)</a:t>
            </a:r>
          </a:p>
          <a:p>
            <a:r>
              <a:rPr lang="en-IN" dirty="0">
                <a:solidFill>
                  <a:srgbClr val="7030A0"/>
                </a:solidFill>
              </a:rPr>
              <a:t>Query with real time communication between Customer and Employee, Forwarding Query to other relevant department, Updating real time status of Query on actions. </a:t>
            </a:r>
          </a:p>
          <a:p>
            <a:r>
              <a:rPr lang="en-IN" dirty="0">
                <a:solidFill>
                  <a:srgbClr val="7030A0"/>
                </a:solidFill>
              </a:rPr>
              <a:t>Build Client UI using Angular</a:t>
            </a:r>
          </a:p>
          <a:p>
            <a:r>
              <a:rPr lang="en-IN" dirty="0">
                <a:solidFill>
                  <a:srgbClr val="7030A0"/>
                </a:solidFill>
              </a:rPr>
              <a:t>And so on……</a:t>
            </a:r>
          </a:p>
        </p:txBody>
      </p:sp>
    </p:spTree>
    <p:extLst>
      <p:ext uri="{BB962C8B-B14F-4D97-AF65-F5344CB8AC3E}">
        <p14:creationId xmlns:p14="http://schemas.microsoft.com/office/powerpoint/2010/main" val="19112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Customer Query Tracker</vt:lpstr>
      <vt:lpstr>PowerPoint Presentation</vt:lpstr>
      <vt:lpstr>About Customer Query Tracker</vt:lpstr>
      <vt:lpstr>Technologies Used</vt:lpstr>
      <vt:lpstr>PowerPoint Presentation</vt:lpstr>
      <vt:lpstr>PowerPoint Presentation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Query Tracker</dc:title>
  <dc:creator>Trupti Dalia</dc:creator>
  <cp:lastModifiedBy>Trupti Dalia</cp:lastModifiedBy>
  <cp:revision>13</cp:revision>
  <dcterms:created xsi:type="dcterms:W3CDTF">2019-06-02T20:47:24Z</dcterms:created>
  <dcterms:modified xsi:type="dcterms:W3CDTF">2019-06-03T00:09:24Z</dcterms:modified>
</cp:coreProperties>
</file>