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10545978" cy="2677648"/>
          </a:xfrm>
        </p:spPr>
        <p:txBody>
          <a:bodyPr/>
          <a:lstStyle/>
          <a:p>
            <a:r>
              <a:rPr lang="en-CA" dirty="0" smtClean="0"/>
              <a:t>Capstone Project Presentation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Evaluating alternative retail sites for a hobby shop in Vancouver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28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Considering buying an existing model railroad hobby shop</a:t>
            </a:r>
          </a:p>
          <a:p>
            <a:r>
              <a:rPr lang="en-CA" dirty="0" smtClean="0"/>
              <a:t>May downscale </a:t>
            </a:r>
            <a:r>
              <a:rPr lang="en-CA" dirty="0"/>
              <a:t>the physical size of the store, </a:t>
            </a:r>
            <a:r>
              <a:rPr lang="en-CA" dirty="0" smtClean="0"/>
              <a:t>move </a:t>
            </a:r>
            <a:r>
              <a:rPr lang="en-CA" dirty="0"/>
              <a:t>it to a lower rent area of town, and </a:t>
            </a:r>
            <a:r>
              <a:rPr lang="en-CA" dirty="0" smtClean="0"/>
              <a:t>greatly </a:t>
            </a:r>
            <a:r>
              <a:rPr lang="en-CA" dirty="0"/>
              <a:t>enhance the online presence of the </a:t>
            </a:r>
            <a:r>
              <a:rPr lang="en-CA" dirty="0" smtClean="0"/>
              <a:t>business</a:t>
            </a:r>
          </a:p>
          <a:p>
            <a:endParaRPr lang="en-CA" dirty="0"/>
          </a:p>
          <a:p>
            <a:r>
              <a:rPr lang="en-CA" dirty="0" smtClean="0"/>
              <a:t>Need to evaluate alternative retail lease sites for the store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844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Consider locations within 20 minutes drive of my home</a:t>
            </a:r>
          </a:p>
          <a:p>
            <a:r>
              <a:rPr lang="en-CA" dirty="0"/>
              <a:t>Walk Score </a:t>
            </a:r>
            <a:r>
              <a:rPr lang="en-CA" dirty="0" smtClean="0"/>
              <a:t>- https</a:t>
            </a:r>
            <a:r>
              <a:rPr lang="en-CA" dirty="0"/>
              <a:t>://</a:t>
            </a:r>
            <a:r>
              <a:rPr lang="en-CA" dirty="0" smtClean="0"/>
              <a:t>www.walkscore.com</a:t>
            </a:r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498813"/>
            <a:ext cx="4761389" cy="33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0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Data - Continued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Retail lease space listings</a:t>
            </a:r>
          </a:p>
          <a:p>
            <a:r>
              <a:rPr lang="en-CA" dirty="0" smtClean="0"/>
              <a:t>Filter &lt; 20 minute drive</a:t>
            </a:r>
          </a:p>
          <a:p>
            <a:r>
              <a:rPr lang="en-CA" dirty="0" smtClean="0"/>
              <a:t>Filter &lt; $35.00 </a:t>
            </a:r>
            <a:r>
              <a:rPr lang="en-CA" dirty="0" err="1" smtClean="0"/>
              <a:t>sqft</a:t>
            </a:r>
            <a:r>
              <a:rPr lang="en-CA" dirty="0" smtClean="0"/>
              <a:t>/</a:t>
            </a:r>
            <a:r>
              <a:rPr lang="en-CA" dirty="0" err="1" smtClean="0"/>
              <a:t>yr</a:t>
            </a:r>
            <a:endParaRPr lang="en-CA" dirty="0" smtClean="0"/>
          </a:p>
          <a:p>
            <a:r>
              <a:rPr lang="en-CA" dirty="0" smtClean="0"/>
              <a:t>Current 51 sites for analysis</a:t>
            </a:r>
          </a:p>
          <a:p>
            <a:endParaRPr lang="en-CA" dirty="0" smtClean="0"/>
          </a:p>
          <a:p>
            <a:r>
              <a:rPr lang="en-CA" dirty="0" err="1"/>
              <a:t>Spacelist</a:t>
            </a:r>
            <a:r>
              <a:rPr lang="en-CA" dirty="0"/>
              <a:t> </a:t>
            </a:r>
            <a:r>
              <a:rPr lang="en-CA" dirty="0" smtClean="0"/>
              <a:t>- https</a:t>
            </a:r>
            <a:r>
              <a:rPr lang="en-CA" dirty="0"/>
              <a:t>://</a:t>
            </a:r>
            <a:r>
              <a:rPr lang="en-CA" dirty="0" smtClean="0"/>
              <a:t>www.spacelist.ca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242" y="1794304"/>
            <a:ext cx="5944115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1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Data - Continued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Grab Latitude and Longitude coordinates of retail sites </a:t>
            </a:r>
          </a:p>
          <a:p>
            <a:r>
              <a:rPr lang="en-CA" dirty="0" err="1" smtClean="0"/>
              <a:t>Geocodio</a:t>
            </a:r>
            <a:r>
              <a:rPr lang="en-CA" dirty="0" smtClean="0"/>
              <a:t> - https</a:t>
            </a:r>
            <a:r>
              <a:rPr lang="en-CA" dirty="0"/>
              <a:t>://</a:t>
            </a:r>
            <a:r>
              <a:rPr lang="en-CA" dirty="0" smtClean="0"/>
              <a:t>dash.geocod.io</a:t>
            </a:r>
          </a:p>
          <a:p>
            <a:endParaRPr lang="en-CA" dirty="0" smtClean="0"/>
          </a:p>
          <a:p>
            <a:r>
              <a:rPr lang="en-CA" dirty="0" smtClean="0"/>
              <a:t>Grab nearby venue data</a:t>
            </a:r>
          </a:p>
          <a:p>
            <a:r>
              <a:rPr lang="en-CA" dirty="0"/>
              <a:t>Foursquare </a:t>
            </a:r>
            <a:r>
              <a:rPr lang="en-CA" dirty="0" smtClean="0"/>
              <a:t>- https</a:t>
            </a:r>
            <a:r>
              <a:rPr lang="en-CA" dirty="0"/>
              <a:t>://</a:t>
            </a:r>
            <a:r>
              <a:rPr lang="en-CA" dirty="0" smtClean="0"/>
              <a:t>foursquare.com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905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K-means </a:t>
            </a:r>
            <a:r>
              <a:rPr lang="en-CA" dirty="0"/>
              <a:t>cluster </a:t>
            </a:r>
            <a:r>
              <a:rPr lang="en-CA" dirty="0" smtClean="0"/>
              <a:t>analysis</a:t>
            </a:r>
          </a:p>
          <a:p>
            <a:r>
              <a:rPr lang="en-CA" dirty="0" smtClean="0"/>
              <a:t>Sites grouped into 5 clusters based on frequency of nearby venues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497417"/>
            <a:ext cx="8902958" cy="32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5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Cluster </a:t>
            </a:r>
            <a:r>
              <a:rPr lang="en-CA" dirty="0"/>
              <a:t>#0 – red markers, 6 retail sites</a:t>
            </a:r>
          </a:p>
          <a:p>
            <a:r>
              <a:rPr lang="en-CA" dirty="0" smtClean="0"/>
              <a:t>Cluster </a:t>
            </a:r>
            <a:r>
              <a:rPr lang="en-CA" dirty="0"/>
              <a:t>#1 – purple marker, 1 retail site</a:t>
            </a:r>
          </a:p>
          <a:p>
            <a:r>
              <a:rPr lang="en-CA" dirty="0" smtClean="0"/>
              <a:t>Cluster </a:t>
            </a:r>
            <a:r>
              <a:rPr lang="en-CA" dirty="0"/>
              <a:t>#2 – blue markers, 4 retail sites</a:t>
            </a:r>
          </a:p>
          <a:p>
            <a:r>
              <a:rPr lang="en-CA" dirty="0" smtClean="0"/>
              <a:t>Cluster </a:t>
            </a:r>
            <a:r>
              <a:rPr lang="en-CA" dirty="0"/>
              <a:t>#3 – light blue marker, 1 retail sites</a:t>
            </a:r>
          </a:p>
          <a:p>
            <a:r>
              <a:rPr lang="en-CA" dirty="0" smtClean="0"/>
              <a:t>Cluster </a:t>
            </a:r>
            <a:r>
              <a:rPr lang="en-CA" dirty="0"/>
              <a:t>#4 – orange marker, 39 retail </a:t>
            </a:r>
            <a:r>
              <a:rPr lang="en-CA" dirty="0" smtClean="0"/>
              <a:t>sites</a:t>
            </a:r>
          </a:p>
          <a:p>
            <a:endParaRPr lang="en-CA" dirty="0"/>
          </a:p>
          <a:p>
            <a:r>
              <a:rPr lang="en-CA" dirty="0" smtClean="0"/>
              <a:t>2 sites within walking distance of home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(light blue and purple markers)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885" y="2603500"/>
            <a:ext cx="5944115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3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Fair </a:t>
            </a:r>
            <a:r>
              <a:rPr lang="en-CA" dirty="0"/>
              <a:t>number of available retail sites for </a:t>
            </a:r>
            <a:r>
              <a:rPr lang="en-CA" dirty="0" smtClean="0"/>
              <a:t>lease.  More available if wanted to consider longer commutes (+20 minutes) or higher rent (+$35 </a:t>
            </a:r>
            <a:r>
              <a:rPr lang="en-CA" dirty="0" err="1" smtClean="0"/>
              <a:t>sqft</a:t>
            </a:r>
            <a:r>
              <a:rPr lang="en-CA" dirty="0" smtClean="0"/>
              <a:t>/</a:t>
            </a:r>
            <a:r>
              <a:rPr lang="en-CA" dirty="0" err="1" smtClean="0"/>
              <a:t>yr</a:t>
            </a:r>
            <a:r>
              <a:rPr lang="en-CA" dirty="0" smtClean="0"/>
              <a:t>) </a:t>
            </a:r>
          </a:p>
          <a:p>
            <a:endParaRPr lang="en-CA" dirty="0" smtClean="0"/>
          </a:p>
          <a:p>
            <a:r>
              <a:rPr lang="en-CA" dirty="0" smtClean="0"/>
              <a:t>Weigh sites located away </a:t>
            </a:r>
            <a:r>
              <a:rPr lang="en-CA" dirty="0"/>
              <a:t>from </a:t>
            </a:r>
            <a:r>
              <a:rPr lang="en-CA" dirty="0" smtClean="0"/>
              <a:t>main </a:t>
            </a:r>
            <a:r>
              <a:rPr lang="en-CA" dirty="0"/>
              <a:t>retail shopping </a:t>
            </a:r>
            <a:r>
              <a:rPr lang="en-CA" dirty="0" smtClean="0"/>
              <a:t>area - less foot traffic but lower lease rates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Weigh 2 walkable sites - great for me but may not be ideal for business</a:t>
            </a:r>
          </a:p>
          <a:p>
            <a:endParaRPr lang="en-CA" dirty="0"/>
          </a:p>
          <a:p>
            <a:r>
              <a:rPr lang="en-CA" dirty="0" smtClean="0"/>
              <a:t>Impact of coronavirus on future lease availability and rates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333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6. 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Retail situation is currently very fluid</a:t>
            </a:r>
          </a:p>
          <a:p>
            <a:endParaRPr lang="en-CA" dirty="0"/>
          </a:p>
          <a:p>
            <a:r>
              <a:rPr lang="en-CA" dirty="0" smtClean="0"/>
              <a:t>No need to make a decision on new lease location right away  </a:t>
            </a:r>
          </a:p>
          <a:p>
            <a:endParaRPr lang="en-CA" dirty="0" smtClean="0"/>
          </a:p>
          <a:p>
            <a:r>
              <a:rPr lang="en-CA" dirty="0" smtClean="0"/>
              <a:t>Consider waiting to see how the retail market responds over next year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8381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</TotalTime>
  <Words>327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Capstone Project Presentation</vt:lpstr>
      <vt:lpstr>1. Introduction</vt:lpstr>
      <vt:lpstr>2. Data</vt:lpstr>
      <vt:lpstr>2. Data - Continued</vt:lpstr>
      <vt:lpstr>2. Data - Continued</vt:lpstr>
      <vt:lpstr>3. Method</vt:lpstr>
      <vt:lpstr>4. Results</vt:lpstr>
      <vt:lpstr>5. Discussion</vt:lpstr>
      <vt:lpstr>6.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Presentation</dc:title>
  <dc:creator>Thomas Dallimore</dc:creator>
  <cp:lastModifiedBy>Thomas Dallimore</cp:lastModifiedBy>
  <cp:revision>14</cp:revision>
  <dcterms:created xsi:type="dcterms:W3CDTF">2020-08-26T07:37:38Z</dcterms:created>
  <dcterms:modified xsi:type="dcterms:W3CDTF">2020-08-26T08:45:29Z</dcterms:modified>
</cp:coreProperties>
</file>