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166" d="100"/>
          <a:sy n="166" d="100"/>
        </p:scale>
        <p:origin x="8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lon, Thierry (e.telligent GmbH)" userId="4fb6d978-5c8f-4004-adf9-5b717bd94643" providerId="ADAL" clId="{11B266DB-E08A-44F5-A89E-C03D02C7BF87}"/>
    <pc:docChg chg="modSld">
      <pc:chgData name="Dalon, Thierry (e.telligent GmbH)" userId="4fb6d978-5c8f-4004-adf9-5b717bd94643" providerId="ADAL" clId="{11B266DB-E08A-44F5-A89E-C03D02C7BF87}" dt="2024-03-15T08:46:09.210" v="42" actId="1076"/>
      <pc:docMkLst>
        <pc:docMk/>
      </pc:docMkLst>
      <pc:sldChg chg="modSp mod">
        <pc:chgData name="Dalon, Thierry (e.telligent GmbH)" userId="4fb6d978-5c8f-4004-adf9-5b717bd94643" providerId="ADAL" clId="{11B266DB-E08A-44F5-A89E-C03D02C7BF87}" dt="2024-03-15T08:46:09.210" v="42" actId="1076"/>
        <pc:sldMkLst>
          <pc:docMk/>
          <pc:sldMk cId="2519570661" sldId="256"/>
        </pc:sldMkLst>
        <pc:spChg chg="mod">
          <ac:chgData name="Dalon, Thierry (e.telligent GmbH)" userId="4fb6d978-5c8f-4004-adf9-5b717bd94643" providerId="ADAL" clId="{11B266DB-E08A-44F5-A89E-C03D02C7BF87}" dt="2024-03-15T08:46:00.961" v="39" actId="1037"/>
          <ac:spMkLst>
            <pc:docMk/>
            <pc:sldMk cId="2519570661" sldId="256"/>
            <ac:spMk id="12" creationId="{D3E72F22-2C22-3AB8-6E62-0F20487CCBC9}"/>
          </ac:spMkLst>
        </pc:spChg>
        <pc:spChg chg="mod">
          <ac:chgData name="Dalon, Thierry (e.telligent GmbH)" userId="4fb6d978-5c8f-4004-adf9-5b717bd94643" providerId="ADAL" clId="{11B266DB-E08A-44F5-A89E-C03D02C7BF87}" dt="2024-03-15T08:46:09.210" v="42" actId="1076"/>
          <ac:spMkLst>
            <pc:docMk/>
            <pc:sldMk cId="2519570661" sldId="256"/>
            <ac:spMk id="21" creationId="{F4E8BEE3-9E1D-0E25-10D4-E4B26DF14719}"/>
          </ac:spMkLst>
        </pc:spChg>
        <pc:spChg chg="mod">
          <ac:chgData name="Dalon, Thierry (e.telligent GmbH)" userId="4fb6d978-5c8f-4004-adf9-5b717bd94643" providerId="ADAL" clId="{11B266DB-E08A-44F5-A89E-C03D02C7BF87}" dt="2024-03-15T08:45:54.077" v="32" actId="1076"/>
          <ac:spMkLst>
            <pc:docMk/>
            <pc:sldMk cId="2519570661" sldId="256"/>
            <ac:spMk id="22" creationId="{A6FBA02A-C638-BD95-68B6-96CAD796FD2A}"/>
          </ac:spMkLst>
        </pc:spChg>
        <pc:spChg chg="mod">
          <ac:chgData name="Dalon, Thierry (e.telligent GmbH)" userId="4fb6d978-5c8f-4004-adf9-5b717bd94643" providerId="ADAL" clId="{11B266DB-E08A-44F5-A89E-C03D02C7BF87}" dt="2024-03-15T08:42:13.490" v="30" actId="20577"/>
          <ac:spMkLst>
            <pc:docMk/>
            <pc:sldMk cId="2519570661" sldId="256"/>
            <ac:spMk id="24" creationId="{FA50B255-0504-BB1B-698B-8F0DCF6AB749}"/>
          </ac:spMkLst>
        </pc:spChg>
        <pc:spChg chg="mod">
          <ac:chgData name="Dalon, Thierry (e.telligent GmbH)" userId="4fb6d978-5c8f-4004-adf9-5b717bd94643" providerId="ADAL" clId="{11B266DB-E08A-44F5-A89E-C03D02C7BF87}" dt="2024-03-15T08:42:23.451" v="31" actId="1076"/>
          <ac:spMkLst>
            <pc:docMk/>
            <pc:sldMk cId="2519570661" sldId="256"/>
            <ac:spMk id="31" creationId="{E8D7AF02-A97D-91AF-1F4D-E040BE2E5DF1}"/>
          </ac:spMkLst>
        </pc:spChg>
        <pc:picChg chg="mod">
          <ac:chgData name="Dalon, Thierry (e.telligent GmbH)" userId="4fb6d978-5c8f-4004-adf9-5b717bd94643" providerId="ADAL" clId="{11B266DB-E08A-44F5-A89E-C03D02C7BF87}" dt="2024-03-15T08:46:04.085" v="40" actId="1076"/>
          <ac:picMkLst>
            <pc:docMk/>
            <pc:sldMk cId="2519570661" sldId="256"/>
            <ac:picMk id="9" creationId="{F5290877-52EF-0A2E-3D95-2915BE92F7C6}"/>
          </ac:picMkLst>
        </pc:picChg>
        <pc:picChg chg="mod">
          <ac:chgData name="Dalon, Thierry (e.telligent GmbH)" userId="4fb6d978-5c8f-4004-adf9-5b717bd94643" providerId="ADAL" clId="{11B266DB-E08A-44F5-A89E-C03D02C7BF87}" dt="2024-03-15T08:46:00.961" v="39" actId="1037"/>
          <ac:picMkLst>
            <pc:docMk/>
            <pc:sldMk cId="2519570661" sldId="256"/>
            <ac:picMk id="18" creationId="{713DBA9A-E35A-8BC0-0B60-BE3DAC738034}"/>
          </ac:picMkLst>
        </pc:picChg>
        <pc:cxnChg chg="mod">
          <ac:chgData name="Dalon, Thierry (e.telligent GmbH)" userId="4fb6d978-5c8f-4004-adf9-5b717bd94643" providerId="ADAL" clId="{11B266DB-E08A-44F5-A89E-C03D02C7BF87}" dt="2024-03-15T08:46:00.961" v="39" actId="1037"/>
          <ac:cxnSpMkLst>
            <pc:docMk/>
            <pc:sldMk cId="2519570661" sldId="256"/>
            <ac:cxnSpMk id="26" creationId="{F23D9F69-36FD-7D88-AAFC-9E737D4E0A3F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71F5-C07A-62B7-DF55-3D4EA48E93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07AF1EE-F540-37D5-58E0-0D19035EA9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911DF-23C8-2C5C-13F9-363315AEB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6E26E-4C96-3500-BC06-E3F0F2A41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291EF-FEF5-B381-801E-6467B47DD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728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D5FAD-D90E-3D5B-9798-326BF4B74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793BF-FC2E-2D20-60EC-225FFC0378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92604-A894-DC46-58AA-A0C60009D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F0349-7180-8BFA-B398-16C1F4F1F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BE734E-DC76-64C3-30B0-628C7145F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897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EE4AD-3FE5-EB8E-EB18-68FB622A07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83544D-F19E-3B8D-87D6-CA230DD49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02BB6C-B2EC-8079-5F67-620776A0D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5C5D8-40F8-4DDF-8EB1-8309F192B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A86991-7BD1-AE42-C796-299321B82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1943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B731B-2E57-1303-6E17-F065E318A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C2540-D428-8808-AFF8-F0FEB3DA9D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B61E9-9B2A-78CC-BBD6-6E2322A36C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D00009-67E2-28BB-3FDA-DE456909F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FBD073-C61D-A5A1-246A-FBECCCC96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346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EFFB9-0310-776D-06CE-CECE308422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353E7-0B29-EBB3-BADE-57ED5801E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043342-AF77-60B3-BEC5-A7FCD0784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F0D733-1604-B2F4-2884-FB315B5EA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7E0B81-E25A-4EC7-9D0E-F225AF3F9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21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5D507-69A4-7E1D-5B0E-608141A74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BA63-94DC-2B0D-0524-42BF109DF3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E95390-D5EE-E008-1282-ECFFA77CA0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65BF1-D3AA-798A-4A04-20F5ED65F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A6C6D-3885-5EAB-0213-DAE6E8688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B594A0-E5AD-3D75-75C9-AACB0F6EB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90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2427E-9B75-E909-6950-21E56EC10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A0F46A-F7CC-2ED5-5A3B-44E455294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347374-25A6-8EA8-9E6B-535985A55C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6AC163-2D77-7988-F893-82B4200AD6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F975A3-D9F2-BC12-A700-D4609D29CC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A901030-1656-130B-0BBC-766A20B80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0C6251-6EA5-3147-5C2B-C82B63646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4AF14B-7483-7B63-5F75-CB35B92C3B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589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D9593-3F4A-B0B0-A165-E207FB829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59BC0C8-9470-32BE-D393-BCDA5409D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39231B-69A2-F61C-6769-7C02B9745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FA605D-D835-86F1-31CC-985E61D91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686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6322D0-9D1A-C07F-5733-7C12EB240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5A4EE-A447-D4ED-52A6-18B323354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CBC3AF-708A-2D57-58CB-2B75C2D2B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0240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90B57-6946-64EE-3B02-62FE4D8C11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32809C-DD31-5DD0-F66D-3D3347474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2DC93A-DE54-6C60-C244-3C2471CD6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3EFD18-23FB-D366-7CF5-55D15F84B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551703-D6FE-4C76-277B-FAC7BE708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FC9DB-B254-4872-62A6-D89E1B60B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14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5C9BA-6464-B1E8-C3EF-66E566A0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713BF1-B7E8-447A-0DA3-8677A147861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864012-CBA1-8F21-4693-B710B3757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0E0CC-0B7E-5DF7-C828-10E0FA53F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EF0EF-67F8-8CC0-8A6A-D186E5B71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35677-E853-9AD4-94C7-13ADA0C22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548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C9FC3-BE26-7FF1-0947-EBEF15BBE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0F207-98ED-76D0-E363-DDB067F53B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6A418-1D52-3E7C-DE36-42DAF7C6D8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B370B-0987-44D5-8B37-BD3680CEB51A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1911C-3CAB-4F09-FBE2-186B5367C6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185939-464D-A0D5-98E4-BFA430074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A3A62B4-F46D-4E81-9C62-73CDB92EAE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0991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490FCCCD-EEC1-9073-5E3B-51D6C5620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66" y="923728"/>
            <a:ext cx="3581900" cy="5410955"/>
          </a:xfrm>
          <a:prstGeom prst="rect">
            <a:avLst/>
          </a:prstGeom>
        </p:spPr>
      </p:pic>
      <p:pic>
        <p:nvPicPr>
          <p:cNvPr id="11" name="Picture 10" descr="A close up of a word&#10;&#10;Description automatically generated">
            <a:extLst>
              <a:ext uri="{FF2B5EF4-FFF2-40B4-BE49-F238E27FC236}">
                <a16:creationId xmlns:a16="http://schemas.microsoft.com/office/drawing/2014/main" id="{E1FDB986-B611-47F1-C081-8A8685E88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5866" y="197747"/>
            <a:ext cx="4324954" cy="49536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3E72F22-2C22-3AB8-6E62-0F20487CCBC9}"/>
              </a:ext>
            </a:extLst>
          </p:cNvPr>
          <p:cNvSpPr txBox="1"/>
          <p:nvPr/>
        </p:nvSpPr>
        <p:spPr>
          <a:xfrm>
            <a:off x="7533278" y="854173"/>
            <a:ext cx="3262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Quick Search combining labels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13DBA9A-E35A-8BC0-0B60-BE3DAC7380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559" y="1462422"/>
            <a:ext cx="3457868" cy="3699919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F4E8BEE3-9E1D-0E25-10D4-E4B26DF14719}"/>
              </a:ext>
            </a:extLst>
          </p:cNvPr>
          <p:cNvSpPr txBox="1"/>
          <p:nvPr/>
        </p:nvSpPr>
        <p:spPr>
          <a:xfrm>
            <a:off x="3977324" y="3751192"/>
            <a:ext cx="3298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Search Options for Space, Type, Page Size, Default Space (setting, last accessed or global)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6FBA02A-C638-BD95-68B6-96CAD796FD2A}"/>
              </a:ext>
            </a:extLst>
          </p:cNvPr>
          <p:cNvSpPr txBox="1"/>
          <p:nvPr/>
        </p:nvSpPr>
        <p:spPr>
          <a:xfrm>
            <a:off x="8587712" y="5175705"/>
            <a:ext cx="2080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from Popup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B1D4C2-26F5-A6BC-52CB-2B09A0AD3793}"/>
              </a:ext>
            </a:extLst>
          </p:cNvPr>
          <p:cNvSpPr txBox="1"/>
          <p:nvPr/>
        </p:nvSpPr>
        <p:spPr>
          <a:xfrm>
            <a:off x="220508" y="225487"/>
            <a:ext cx="234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from Omnibox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A50B255-0504-BB1B-698B-8F0DCF6AB749}"/>
              </a:ext>
            </a:extLst>
          </p:cNvPr>
          <p:cNvSpPr txBox="1"/>
          <p:nvPr/>
        </p:nvSpPr>
        <p:spPr>
          <a:xfrm>
            <a:off x="3982015" y="5249061"/>
            <a:ext cx="38188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Numbered Headings (context-menu)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23D9F69-36FD-7D88-AAFC-9E737D4E0A3F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8294036" y="1223505"/>
            <a:ext cx="870490" cy="8258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65F60FD-A337-CBA9-23AF-C6631E05CD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483" y="5625459"/>
            <a:ext cx="5601482" cy="828791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E8D7AF02-A97D-91AF-1F4D-E040BE2E5DF1}"/>
              </a:ext>
            </a:extLst>
          </p:cNvPr>
          <p:cNvSpPr txBox="1"/>
          <p:nvPr/>
        </p:nvSpPr>
        <p:spPr>
          <a:xfrm>
            <a:off x="140808" y="6397350"/>
            <a:ext cx="2423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Search in New window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860862F-020A-41D1-6113-776F125996D7}"/>
              </a:ext>
            </a:extLst>
          </p:cNvPr>
          <p:cNvSpPr txBox="1"/>
          <p:nvPr/>
        </p:nvSpPr>
        <p:spPr>
          <a:xfrm>
            <a:off x="4553743" y="997211"/>
            <a:ext cx="22413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Support Pagination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398C735-C4D3-388A-3F89-DACBEDFF9453}"/>
              </a:ext>
            </a:extLst>
          </p:cNvPr>
          <p:cNvCxnSpPr>
            <a:cxnSpLocks/>
            <a:stCxn id="32" idx="1"/>
          </p:cNvCxnSpPr>
          <p:nvPr/>
        </p:nvCxnSpPr>
        <p:spPr>
          <a:xfrm flipH="1">
            <a:off x="1730115" y="1181877"/>
            <a:ext cx="2823628" cy="19747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D26DF8A0-D4E1-B1D0-84E9-C2B4E1F7E67A}"/>
              </a:ext>
            </a:extLst>
          </p:cNvPr>
          <p:cNvSpPr txBox="1"/>
          <p:nvPr/>
        </p:nvSpPr>
        <p:spPr>
          <a:xfrm>
            <a:off x="9770719" y="5807919"/>
            <a:ext cx="2459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Ctrl</a:t>
            </a:r>
            <a:r>
              <a:rPr lang="en-US" dirty="0"/>
              <a:t>+ Submit to open advanced 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99AF2BA-354F-80DB-1513-4DF08B076DC1}"/>
              </a:ext>
            </a:extLst>
          </p:cNvPr>
          <p:cNvSpPr txBox="1"/>
          <p:nvPr/>
        </p:nvSpPr>
        <p:spPr>
          <a:xfrm>
            <a:off x="8898262" y="264800"/>
            <a:ext cx="19510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Copy Link </a:t>
            </a:r>
            <a:r>
              <a:rPr lang="en-US" dirty="0"/>
              <a:t>feature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4FC92FE-843F-4DBF-DA49-F95694391C6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9411" y="288487"/>
            <a:ext cx="1162110" cy="3810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9F3623-5415-02E6-FD41-FDFB8712594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3682" y="1578115"/>
            <a:ext cx="2330453" cy="2063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5706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Dalon, Thierry (e.telligent GmbH)</dc:creator>
  <cp:lastModifiedBy>Thierry Dalon</cp:lastModifiedBy>
  <cp:revision>4</cp:revision>
  <dcterms:created xsi:type="dcterms:W3CDTF">2024-03-15T08:03:49Z</dcterms:created>
  <dcterms:modified xsi:type="dcterms:W3CDTF">2025-07-31T15:12:40Z</dcterms:modified>
</cp:coreProperties>
</file>