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CB207B0-4534-4379-A599-831890368C71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000" cy="82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000" cy="368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560" cy="82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560" cy="368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0E9561B-735F-4771-BE06-0757B0389163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AE4FC0D-3CD4-48EB-AEA0-005A4E798363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480" cy="487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560" cy="38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4552D73-714B-4299-8716-A80C24D6F43E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480" cy="487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Sixth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Seventh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560" cy="38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6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DCEE588-3AA7-42A8-AC24-500DAA132AD4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26B6458-9678-4DB6-B64E-1B2C8562A330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F51B204-6B25-46F9-90C3-953DD44EED7C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360" cy="58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520" cy="58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BFA368B-366E-4835-BBA3-E5508E1ED957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1CB7EBE-3A69-44B7-8F2F-4859AF3A0528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5012FC1-FF60-44DB-93B6-186A01DE0CBE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00E99D0-AB78-481C-A881-6E2C399B15E7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38" descr=""/>
          <p:cNvPicPr/>
          <p:nvPr/>
        </p:nvPicPr>
        <p:blipFill>
          <a:blip r:embed="rId1"/>
          <a:stretch/>
        </p:blipFill>
        <p:spPr>
          <a:xfrm>
            <a:off x="134280" y="923760"/>
            <a:ext cx="3581280" cy="5410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8" name="Picture 10" descr="A close up of a word&#10;&#10;Description automatically generated"/>
          <p:cNvPicPr/>
          <p:nvPr/>
        </p:nvPicPr>
        <p:blipFill>
          <a:blip r:embed="rId2"/>
          <a:stretch/>
        </p:blipFill>
        <p:spPr>
          <a:xfrm>
            <a:off x="2575800" y="197640"/>
            <a:ext cx="4324320" cy="494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9" name="TextBox 11"/>
          <p:cNvSpPr/>
          <p:nvPr/>
        </p:nvSpPr>
        <p:spPr>
          <a:xfrm>
            <a:off x="7533360" y="854280"/>
            <a:ext cx="3696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Quick Search combining labels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0" name="Picture 17" descr=""/>
          <p:cNvPicPr/>
          <p:nvPr/>
        </p:nvPicPr>
        <p:blipFill>
          <a:blip r:embed="rId3"/>
          <a:stretch/>
        </p:blipFill>
        <p:spPr>
          <a:xfrm>
            <a:off x="7456680" y="1462320"/>
            <a:ext cx="3457080" cy="3699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1" name="TextBox 20"/>
          <p:cNvSpPr/>
          <p:nvPr/>
        </p:nvSpPr>
        <p:spPr>
          <a:xfrm>
            <a:off x="3977280" y="3751200"/>
            <a:ext cx="3297600" cy="11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Search Options for Space, Type, Page Size, Default Space (setting, last accessed or global)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TextBox 21"/>
          <p:cNvSpPr/>
          <p:nvPr/>
        </p:nvSpPr>
        <p:spPr>
          <a:xfrm>
            <a:off x="8229600" y="5257800"/>
            <a:ext cx="2347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Search from Popup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TextBox 22"/>
          <p:cNvSpPr/>
          <p:nvPr/>
        </p:nvSpPr>
        <p:spPr>
          <a:xfrm>
            <a:off x="220680" y="225360"/>
            <a:ext cx="2667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Search from Omnibox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TextBox 23"/>
          <p:cNvSpPr/>
          <p:nvPr/>
        </p:nvSpPr>
        <p:spPr>
          <a:xfrm>
            <a:off x="3886200" y="5257800"/>
            <a:ext cx="398016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Numbered Headings 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(context-menu)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65" name="Straight Arrow Connector 25"/>
          <p:cNvCxnSpPr>
            <a:stCxn id="59" idx="2"/>
          </p:cNvCxnSpPr>
          <p:nvPr/>
        </p:nvCxnSpPr>
        <p:spPr>
          <a:xfrm flipH="1">
            <a:off x="8293680" y="1218960"/>
            <a:ext cx="1088280" cy="830880"/>
          </a:xfrm>
          <a:prstGeom prst="straightConnector1">
            <a:avLst/>
          </a:prstGeom>
          <a:ln w="0">
            <a:solidFill>
              <a:srgbClr val="156082"/>
            </a:solidFill>
            <a:tailEnd len="med" type="triangle" w="med"/>
          </a:ln>
        </p:spPr>
      </p:cxnSp>
      <p:pic>
        <p:nvPicPr>
          <p:cNvPr id="66" name="Picture 29" descr=""/>
          <p:cNvPicPr/>
          <p:nvPr/>
        </p:nvPicPr>
        <p:blipFill>
          <a:blip r:embed="rId4"/>
          <a:stretch/>
        </p:blipFill>
        <p:spPr>
          <a:xfrm>
            <a:off x="3886200" y="5801040"/>
            <a:ext cx="5600880" cy="828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7" name="TextBox 30"/>
          <p:cNvSpPr/>
          <p:nvPr/>
        </p:nvSpPr>
        <p:spPr>
          <a:xfrm>
            <a:off x="140760" y="6397200"/>
            <a:ext cx="275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Search in New window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TextBox 31"/>
          <p:cNvSpPr/>
          <p:nvPr/>
        </p:nvSpPr>
        <p:spPr>
          <a:xfrm>
            <a:off x="4572000" y="914400"/>
            <a:ext cx="2514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Support Pagination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69" name="Straight Arrow Connector 33"/>
          <p:cNvCxnSpPr>
            <a:stCxn id="68" idx="1"/>
          </p:cNvCxnSpPr>
          <p:nvPr/>
        </p:nvCxnSpPr>
        <p:spPr>
          <a:xfrm flipH="1">
            <a:off x="1729800" y="1096200"/>
            <a:ext cx="2842560" cy="2061000"/>
          </a:xfrm>
          <a:prstGeom prst="straightConnector1">
            <a:avLst/>
          </a:prstGeom>
          <a:ln w="0">
            <a:solidFill>
              <a:srgbClr val="156082"/>
            </a:solidFill>
            <a:tailEnd len="med" type="triangle" w="med"/>
          </a:ln>
        </p:spPr>
      </p:cxnSp>
      <p:sp>
        <p:nvSpPr>
          <p:cNvPr id="70" name="TextBox 5"/>
          <p:cNvSpPr/>
          <p:nvPr/>
        </p:nvSpPr>
        <p:spPr>
          <a:xfrm>
            <a:off x="9601200" y="5715000"/>
            <a:ext cx="245916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Ctrl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+ Submit to open advanced search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TextBox 6"/>
          <p:cNvSpPr/>
          <p:nvPr/>
        </p:nvSpPr>
        <p:spPr>
          <a:xfrm>
            <a:off x="8898120" y="264960"/>
            <a:ext cx="2531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Copy Link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feature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2" name="Picture 9" descr=""/>
          <p:cNvPicPr/>
          <p:nvPr/>
        </p:nvPicPr>
        <p:blipFill>
          <a:blip r:embed="rId5"/>
          <a:stretch/>
        </p:blipFill>
        <p:spPr>
          <a:xfrm>
            <a:off x="7679520" y="288360"/>
            <a:ext cx="1161360" cy="380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3" name="Picture 2" descr=""/>
          <p:cNvPicPr/>
          <p:nvPr/>
        </p:nvPicPr>
        <p:blipFill>
          <a:blip r:embed="rId6"/>
          <a:stretch/>
        </p:blipFill>
        <p:spPr>
          <a:xfrm>
            <a:off x="4213800" y="1578240"/>
            <a:ext cx="2329560" cy="2063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LibreOffice/25.2.5.2$Windows_X86_64 LibreOffice_project/03d19516eb2e1dd5d4ccd751a0d6f35f35e08022</Application>
  <AppVersion>15.0000</AppVersion>
  <Words>51</Words>
  <Paragraphs>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2024-03-15T08:03:49Z</dcterms:created>
  <dc:creator>Dalon, Thierry (e.telligent GmbH)</dc:creator>
  <dc:description/>
  <dc:language>en-US</dc:language>
  <cp:lastModifiedBy/>
  <dcterms:modified xsi:type="dcterms:W3CDTF">2025-08-03T10:35:16Z</dcterms:modified>
  <cp:revision>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