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311" r:id="rId2"/>
    <p:sldId id="618" r:id="rId3"/>
    <p:sldId id="637" r:id="rId4"/>
    <p:sldId id="638" r:id="rId5"/>
    <p:sldId id="639" r:id="rId6"/>
    <p:sldId id="640" r:id="rId7"/>
    <p:sldId id="641" r:id="rId8"/>
    <p:sldId id="643" r:id="rId9"/>
    <p:sldId id="619" r:id="rId10"/>
    <p:sldId id="625" r:id="rId11"/>
    <p:sldId id="620" r:id="rId12"/>
    <p:sldId id="621" r:id="rId13"/>
    <p:sldId id="622" r:id="rId14"/>
    <p:sldId id="623" r:id="rId15"/>
    <p:sldId id="624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42" r:id="rId26"/>
    <p:sldId id="389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" autoAdjust="0"/>
    <p:restoredTop sz="96412" autoAdjust="0"/>
  </p:normalViewPr>
  <p:slideViewPr>
    <p:cSldViewPr>
      <p:cViewPr>
        <p:scale>
          <a:sx n="100" d="100"/>
          <a:sy n="100" d="100"/>
        </p:scale>
        <p:origin x="17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E487712D-51D8-1D45-9869-CDD363ED4ACF}" type="presOf" srcId="{89B0A19F-1567-4729-9E76-DB7892947C63}" destId="{C282D415-67B8-47B8-A22B-8575BA03A5B2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CF1806FC-27E3-6941-9837-B66F8536F4FB}" type="presOf" srcId="{DCA28FE4-1570-4CA4-8366-EC4D17FC3971}" destId="{7BE6F752-FBF3-4ABF-8562-4AACDC2C4327}" srcOrd="0" destOrd="0" presId="urn:microsoft.com/office/officeart/2005/8/layout/architecture"/>
    <dgm:cxn modelId="{4E57BB75-5BD0-BF4A-B173-C326EAAAD5BB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F7671AB7-506D-9B4C-8044-0B825BACF2A9}" type="presOf" srcId="{F94ECD17-D923-431F-8913-DA45F9A81D9C}" destId="{1311687D-1063-48BC-A4A4-910A8D127878}" srcOrd="0" destOrd="0" presId="urn:microsoft.com/office/officeart/2005/8/layout/architecture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D4A74E06-0BF4-0B43-A571-FDBA86FD65A6}" type="presOf" srcId="{0F571D1F-C945-424E-801C-53A74FEA1AA0}" destId="{0099DC7C-1AE1-4B54-8C0B-490BC4E0C778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7467523F-F78C-C74A-8A71-236389053182}" type="presOf" srcId="{54531B95-5AD5-4F7F-942B-AF42C218799D}" destId="{6E7F776A-18DF-4337-9034-3ABCE61B555A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31E40974-BF01-8B4E-BF05-00241243EF9A}" type="presOf" srcId="{EE161486-3491-40A8-B9BA-475717D571ED}" destId="{08FD729D-E9E8-4FC4-A0E9-F37F1BF8339A}" srcOrd="0" destOrd="0" presId="urn:microsoft.com/office/officeart/2005/8/layout/architecture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367934DC-5FFE-054E-8131-C43462B5BE20}" type="presOf" srcId="{D3EB1359-7927-4CAE-8192-90D25BFE5E19}" destId="{28BF6D7C-7ACE-4B92-B70A-7BAAB135C480}" srcOrd="0" destOrd="0" presId="urn:microsoft.com/office/officeart/2005/8/layout/architecture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581F46E9-D562-5545-A1A7-AEBE322256C4}" type="presOf" srcId="{68BD5F48-3104-49E7-9235-C83D7D0ACE32}" destId="{F87B9A9B-40AA-48D6-B9A4-36BD421BF4B8}" srcOrd="0" destOrd="0" presId="urn:microsoft.com/office/officeart/2005/8/layout/architecture"/>
    <dgm:cxn modelId="{2D38DC25-3DC2-E847-8F48-249E4C440D8A}" type="presOf" srcId="{38F67FE5-986D-46C8-9743-B2BB555F69A4}" destId="{601DFACA-80DA-47A5-AA74-B14FACE687C4}" srcOrd="0" destOrd="0" presId="urn:microsoft.com/office/officeart/2005/8/layout/architecture"/>
    <dgm:cxn modelId="{6A6B0723-4E53-494C-8AEE-126EE54688D5}" type="presParOf" srcId="{7BE6F752-FBF3-4ABF-8562-4AACDC2C4327}" destId="{169238F5-1002-429C-B3EC-2D824E1143E2}" srcOrd="0" destOrd="0" presId="urn:microsoft.com/office/officeart/2005/8/layout/architecture"/>
    <dgm:cxn modelId="{6DA13D85-B5FE-AB42-A126-38F198FC8041}" type="presParOf" srcId="{169238F5-1002-429C-B3EC-2D824E1143E2}" destId="{1311687D-1063-48BC-A4A4-910A8D127878}" srcOrd="0" destOrd="0" presId="urn:microsoft.com/office/officeart/2005/8/layout/architecture"/>
    <dgm:cxn modelId="{683F075C-F6CE-254C-BEF9-FD2F8DA1EBD9}" type="presParOf" srcId="{169238F5-1002-429C-B3EC-2D824E1143E2}" destId="{483AE64B-8891-4D78-9C23-3A2EB9FB9F4A}" srcOrd="1" destOrd="0" presId="urn:microsoft.com/office/officeart/2005/8/layout/architecture"/>
    <dgm:cxn modelId="{BA33BB38-19C6-204A-B74D-C2F839BE9B06}" type="presParOf" srcId="{169238F5-1002-429C-B3EC-2D824E1143E2}" destId="{32929E24-64BE-4C99-84D9-CE6EA16F4E34}" srcOrd="2" destOrd="0" presId="urn:microsoft.com/office/officeart/2005/8/layout/architecture"/>
    <dgm:cxn modelId="{DB484A15-CF60-4441-846E-CFD880366412}" type="presParOf" srcId="{32929E24-64BE-4C99-84D9-CE6EA16F4E34}" destId="{FEDD157F-874B-4D94-B808-FD0820F05EE9}" srcOrd="0" destOrd="0" presId="urn:microsoft.com/office/officeart/2005/8/layout/architecture"/>
    <dgm:cxn modelId="{821AAEB6-7E90-6642-8470-5E6666C1913A}" type="presParOf" srcId="{FEDD157F-874B-4D94-B808-FD0820F05EE9}" destId="{28BF6D7C-7ACE-4B92-B70A-7BAAB135C480}" srcOrd="0" destOrd="0" presId="urn:microsoft.com/office/officeart/2005/8/layout/architecture"/>
    <dgm:cxn modelId="{FA8C901D-836F-1E4C-82C6-245B4880B998}" type="presParOf" srcId="{FEDD157F-874B-4D94-B808-FD0820F05EE9}" destId="{0903142B-8864-4D2E-B10D-45F4AC9C6229}" srcOrd="1" destOrd="0" presId="urn:microsoft.com/office/officeart/2005/8/layout/architecture"/>
    <dgm:cxn modelId="{99568D81-8521-6541-A857-03E0A42AE77D}" type="presParOf" srcId="{FEDD157F-874B-4D94-B808-FD0820F05EE9}" destId="{4CEC6A8E-545D-4566-9891-DBA1FC1DBC3C}" srcOrd="2" destOrd="0" presId="urn:microsoft.com/office/officeart/2005/8/layout/architecture"/>
    <dgm:cxn modelId="{9A336F44-06DA-4341-BB31-ED1C28878B20}" type="presParOf" srcId="{4CEC6A8E-545D-4566-9891-DBA1FC1DBC3C}" destId="{2DB3A2BB-AFC2-4411-8167-B52F2A80DAF1}" srcOrd="0" destOrd="0" presId="urn:microsoft.com/office/officeart/2005/8/layout/architecture"/>
    <dgm:cxn modelId="{8AE3032C-6109-8A42-902D-14B0612148D1}" type="presParOf" srcId="{2DB3A2BB-AFC2-4411-8167-B52F2A80DAF1}" destId="{F87B9A9B-40AA-48D6-B9A4-36BD421BF4B8}" srcOrd="0" destOrd="0" presId="urn:microsoft.com/office/officeart/2005/8/layout/architecture"/>
    <dgm:cxn modelId="{8E16DA46-833E-8E4D-B35A-E579F9D08A19}" type="presParOf" srcId="{2DB3A2BB-AFC2-4411-8167-B52F2A80DAF1}" destId="{EB9E88B9-CBE7-4CA7-A943-4762A228CD19}" srcOrd="1" destOrd="0" presId="urn:microsoft.com/office/officeart/2005/8/layout/architecture"/>
    <dgm:cxn modelId="{528ABF28-319A-FA42-B5B9-63EF5E3C8DCA}" type="presParOf" srcId="{32929E24-64BE-4C99-84D9-CE6EA16F4E34}" destId="{D9ECD184-5821-47C0-977C-8D6AECF8E569}" srcOrd="1" destOrd="0" presId="urn:microsoft.com/office/officeart/2005/8/layout/architecture"/>
    <dgm:cxn modelId="{F9F0B042-9A55-8840-AFEE-1B96794D208B}" type="presParOf" srcId="{32929E24-64BE-4C99-84D9-CE6EA16F4E34}" destId="{D69FE8D3-99BA-45F3-922B-1AD820A6C6EF}" srcOrd="2" destOrd="0" presId="urn:microsoft.com/office/officeart/2005/8/layout/architecture"/>
    <dgm:cxn modelId="{9C9AB039-266C-EF43-B9F5-3AD814685D13}" type="presParOf" srcId="{D69FE8D3-99BA-45F3-922B-1AD820A6C6EF}" destId="{6E7F776A-18DF-4337-9034-3ABCE61B555A}" srcOrd="0" destOrd="0" presId="urn:microsoft.com/office/officeart/2005/8/layout/architecture"/>
    <dgm:cxn modelId="{F83BA88D-8E7C-6949-8EB6-79BB130330F9}" type="presParOf" srcId="{D69FE8D3-99BA-45F3-922B-1AD820A6C6EF}" destId="{7118299E-223C-40BC-A299-80D15ED0D012}" srcOrd="1" destOrd="0" presId="urn:microsoft.com/office/officeart/2005/8/layout/architecture"/>
    <dgm:cxn modelId="{F267D94D-5BAE-1049-88B2-4F2C01AB711A}" type="presParOf" srcId="{D69FE8D3-99BA-45F3-922B-1AD820A6C6EF}" destId="{B18FF6C8-24F2-4574-805D-93442DFAC512}" srcOrd="2" destOrd="0" presId="urn:microsoft.com/office/officeart/2005/8/layout/architecture"/>
    <dgm:cxn modelId="{493A38CF-CB9F-0641-9365-7688FC370AB8}" type="presParOf" srcId="{B18FF6C8-24F2-4574-805D-93442DFAC512}" destId="{7729B921-6C28-4B41-99BD-4DB4A1A7EA9A}" srcOrd="0" destOrd="0" presId="urn:microsoft.com/office/officeart/2005/8/layout/architecture"/>
    <dgm:cxn modelId="{A5B4EECE-BD9A-8648-8F02-8908F5D6DBBD}" type="presParOf" srcId="{7729B921-6C28-4B41-99BD-4DB4A1A7EA9A}" destId="{7336406C-1B30-46E7-A680-A684C5397EDD}" srcOrd="0" destOrd="0" presId="urn:microsoft.com/office/officeart/2005/8/layout/architecture"/>
    <dgm:cxn modelId="{E7B1F0B1-28C7-ED4D-A10A-9B01A7D174AE}" type="presParOf" srcId="{7729B921-6C28-4B41-99BD-4DB4A1A7EA9A}" destId="{FC960DC2-5691-4C4A-9FF6-71D00577AF50}" srcOrd="1" destOrd="0" presId="urn:microsoft.com/office/officeart/2005/8/layout/architecture"/>
    <dgm:cxn modelId="{6D10DB52-7893-1E4F-AB76-7AFAC80C03DE}" type="presParOf" srcId="{7729B921-6C28-4B41-99BD-4DB4A1A7EA9A}" destId="{7F62E9B0-BF3A-4CD7-B609-8AF06FEC9924}" srcOrd="2" destOrd="0" presId="urn:microsoft.com/office/officeart/2005/8/layout/architecture"/>
    <dgm:cxn modelId="{0663527A-7554-AD47-A270-C91818E769DB}" type="presParOf" srcId="{7F62E9B0-BF3A-4CD7-B609-8AF06FEC9924}" destId="{16DC2C5A-01A5-4EF7-922D-FC19617E367A}" srcOrd="0" destOrd="0" presId="urn:microsoft.com/office/officeart/2005/8/layout/architecture"/>
    <dgm:cxn modelId="{2105CF3D-B1C3-0549-AB1B-087EA5B7CFB2}" type="presParOf" srcId="{16DC2C5A-01A5-4EF7-922D-FC19617E367A}" destId="{08FD729D-E9E8-4FC4-A0E9-F37F1BF8339A}" srcOrd="0" destOrd="0" presId="urn:microsoft.com/office/officeart/2005/8/layout/architecture"/>
    <dgm:cxn modelId="{3844BE77-F0F5-5543-BE9A-16C182E2E198}" type="presParOf" srcId="{16DC2C5A-01A5-4EF7-922D-FC19617E367A}" destId="{BC972DA8-FD5A-46F3-9EC0-8A578BA73C5A}" srcOrd="1" destOrd="0" presId="urn:microsoft.com/office/officeart/2005/8/layout/architecture"/>
    <dgm:cxn modelId="{FC23E2D0-9D3A-AE44-A7B7-88D0CCEB8BEA}" type="presParOf" srcId="{B18FF6C8-24F2-4574-805D-93442DFAC512}" destId="{51DD6EBD-CD71-4638-8516-BB10B84D5796}" srcOrd="1" destOrd="0" presId="urn:microsoft.com/office/officeart/2005/8/layout/architecture"/>
    <dgm:cxn modelId="{753B02E1-6220-714D-B6D5-E16D1A156A05}" type="presParOf" srcId="{B18FF6C8-24F2-4574-805D-93442DFAC512}" destId="{1C1C4174-8296-446E-A5F0-5EF726C153F7}" srcOrd="2" destOrd="0" presId="urn:microsoft.com/office/officeart/2005/8/layout/architecture"/>
    <dgm:cxn modelId="{7995C745-F4FE-EA49-9047-2F39FC69291A}" type="presParOf" srcId="{1C1C4174-8296-446E-A5F0-5EF726C153F7}" destId="{0099DC7C-1AE1-4B54-8C0B-490BC4E0C778}" srcOrd="0" destOrd="0" presId="urn:microsoft.com/office/officeart/2005/8/layout/architecture"/>
    <dgm:cxn modelId="{3D8355B9-86A3-7C49-B628-ACAAC045A2C5}" type="presParOf" srcId="{1C1C4174-8296-446E-A5F0-5EF726C153F7}" destId="{DEBA888B-8F2F-4189-8ECE-446B16367799}" srcOrd="1" destOrd="0" presId="urn:microsoft.com/office/officeart/2005/8/layout/architecture"/>
    <dgm:cxn modelId="{1F32AE4F-2092-2042-B3AF-E03EB678677C}" type="presParOf" srcId="{1C1C4174-8296-446E-A5F0-5EF726C153F7}" destId="{9342B62D-D43A-4197-B388-9D76F2BD323F}" srcOrd="2" destOrd="0" presId="urn:microsoft.com/office/officeart/2005/8/layout/architecture"/>
    <dgm:cxn modelId="{16C96460-B1EE-724D-B7C8-308B6B33ED75}" type="presParOf" srcId="{9342B62D-D43A-4197-B388-9D76F2BD323F}" destId="{2009A95D-9657-4D84-A2C2-88815BA16B85}" srcOrd="0" destOrd="0" presId="urn:microsoft.com/office/officeart/2005/8/layout/architecture"/>
    <dgm:cxn modelId="{A243250A-1A69-5042-802B-3ED90CB57606}" type="presParOf" srcId="{2009A95D-9657-4D84-A2C2-88815BA16B85}" destId="{601DFACA-80DA-47A5-AA74-B14FACE687C4}" srcOrd="0" destOrd="0" presId="urn:microsoft.com/office/officeart/2005/8/layout/architecture"/>
    <dgm:cxn modelId="{ECCC6AFD-BB08-2644-B1D1-2D3EFEF8BE03}" type="presParOf" srcId="{2009A95D-9657-4D84-A2C2-88815BA16B85}" destId="{92A11B9A-BE82-4D73-81C3-6DA8C70B5AA0}" srcOrd="1" destOrd="0" presId="urn:microsoft.com/office/officeart/2005/8/layout/architecture"/>
    <dgm:cxn modelId="{D05458E1-BA29-8743-8939-441D6C6F8F19}" type="presParOf" srcId="{B18FF6C8-24F2-4574-805D-93442DFAC512}" destId="{F0E5F6A2-030F-463F-9111-4AD16262EBFE}" srcOrd="3" destOrd="0" presId="urn:microsoft.com/office/officeart/2005/8/layout/architecture"/>
    <dgm:cxn modelId="{461B9EAF-6129-FA49-B3DB-17F97E0186C6}" type="presParOf" srcId="{B18FF6C8-24F2-4574-805D-93442DFAC512}" destId="{018CE593-E9A8-4F88-91DC-BFF4B836BAD8}" srcOrd="4" destOrd="0" presId="urn:microsoft.com/office/officeart/2005/8/layout/architecture"/>
    <dgm:cxn modelId="{06D92735-58E7-864A-B4A9-CE7B35813693}" type="presParOf" srcId="{018CE593-E9A8-4F88-91DC-BFF4B836BAD8}" destId="{C282D415-67B8-47B8-A22B-8575BA03A5B2}" srcOrd="0" destOrd="0" presId="urn:microsoft.com/office/officeart/2005/8/layout/architecture"/>
    <dgm:cxn modelId="{ABBF3AEE-F456-AF40-99DA-D2244FBD1B19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Victorious 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August </a:t>
            </a:r>
            <a:r>
              <a:rPr lang="en-US" dirty="0" smtClean="0"/>
              <a:t>12,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 smtClean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 smtClean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When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When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When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3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Nope</a:t>
            </a:r>
            <a:r>
              <a:rPr lang="mr-IN" sz="3200" i="1" dirty="0" smtClean="0"/>
              <a:t>…</a:t>
            </a:r>
            <a:r>
              <a:rPr lang="en-US" sz="3200" i="1" dirty="0" smtClean="0"/>
              <a:t>.</a:t>
            </a:r>
          </a:p>
          <a:p>
            <a:r>
              <a:rPr lang="en-US" sz="3200" dirty="0" smtClean="0"/>
              <a:t>Not going to </a:t>
            </a:r>
            <a:r>
              <a:rPr lang="en-US" sz="3200" dirty="0" err="1" smtClean="0"/>
              <a:t>i</a:t>
            </a:r>
            <a:r>
              <a:rPr lang="en-US" sz="3200" dirty="0" smtClean="0"/>
              <a:t> =4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 smtClean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 smtClean="0">
                <a:solidFill>
                  <a:schemeClr val="dk1"/>
                </a:solidFill>
              </a:rPr>
              <a:t>What is a </a:t>
            </a:r>
            <a:r>
              <a:rPr lang="en-US" sz="4800" b="1" i="1" dirty="0" smtClean="0">
                <a:solidFill>
                  <a:schemeClr val="dk1"/>
                </a:solidFill>
              </a:rPr>
              <a:t>nested</a:t>
            </a:r>
            <a:r>
              <a:rPr lang="en-US" sz="4800" b="1" dirty="0" smtClean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</a:t>
            </a:r>
            <a:r>
              <a:rPr lang="en-US" smtClean="0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continues</a:t>
            </a:r>
            <a:r>
              <a:rPr lang="mr-IN" sz="3200" dirty="0" smtClean="0"/>
              <a:t>…</a:t>
            </a:r>
            <a:endParaRPr lang="en-US" sz="32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smtClean="0">
                <a:solidFill>
                  <a:schemeClr val="dk1"/>
                </a:solidFill>
              </a:rPr>
              <a:t>Open Questions</a:t>
            </a:r>
            <a:r>
              <a:rPr lang="en-US" sz="4800" dirty="0" smtClean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Advice #1: There Is No Cram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Advice #2: Ask for Help!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 smtClean="0">
                <a:solidFill>
                  <a:schemeClr val="dk1"/>
                </a:solidFill>
              </a:rPr>
              <a:t>…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 smtClean="0">
                <a:solidFill>
                  <a:schemeClr val="dk1"/>
                </a:solidFill>
              </a:rPr>
              <a:t>Get Help!!!</a:t>
            </a:r>
            <a:endParaRPr lang="en-US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 smtClean="0"/>
              <a:t> Advice #3: Be Sure to Study The </a:t>
            </a:r>
            <a:r>
              <a:rPr lang="en-US" i="1" dirty="0" smtClean="0"/>
              <a:t>Right</a:t>
            </a:r>
            <a:r>
              <a:rPr lang="en-US" dirty="0" smtClean="0"/>
              <a:t> Way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653854"/>
          </a:xfrm>
        </p:spPr>
        <p:txBody>
          <a:bodyPr>
            <a:normAutofit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50113297"/>
              </p:ext>
            </p:extLst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smtClean="0">
                <a:solidFill>
                  <a:schemeClr val="dk1"/>
                </a:solidFill>
              </a:rPr>
              <a:t>Open Questions</a:t>
            </a:r>
            <a:r>
              <a:rPr lang="en-US" sz="4800" dirty="0" smtClean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14236</TotalTime>
  <Words>587</Words>
  <Application>Microsoft Macintosh PowerPoint</Application>
  <PresentationFormat>On-screen Show (4:3)</PresentationFormat>
  <Paragraphs>334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Mangal</vt:lpstr>
      <vt:lpstr>Roboto</vt:lpstr>
      <vt:lpstr>Arial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1732</cp:revision>
  <cp:lastPrinted>2016-01-30T16:23:56Z</cp:lastPrinted>
  <dcterms:created xsi:type="dcterms:W3CDTF">2015-01-20T17:19:00Z</dcterms:created>
  <dcterms:modified xsi:type="dcterms:W3CDTF">2017-09-22T18:12:59Z</dcterms:modified>
</cp:coreProperties>
</file>