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D778-0988-4A0F-96D4-7EB0C860FB2B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81F1-9C04-4CFE-B5F4-64A06F2DB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590800"/>
          </a:xfrm>
        </p:spPr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2971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World Wide Web Design</a:t>
            </a:r>
          </a:p>
          <a:p>
            <a:r>
              <a:rPr lang="en-US" dirty="0">
                <a:solidFill>
                  <a:schemeClr val="tx1"/>
                </a:solidFill>
              </a:rPr>
              <a:t>Web 121A</a:t>
            </a:r>
          </a:p>
          <a:p>
            <a:r>
              <a:rPr lang="en-US" dirty="0">
                <a:solidFill>
                  <a:schemeClr val="tx1"/>
                </a:solidFill>
              </a:rPr>
              <a:t>Timothy Daniels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7010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TLD &amp; Associates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Manufacturer’s Representative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Assist Manufacturers In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Market Effectiveness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Networking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Selling  products to clients who want buy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Leroi\Desktop\assets\12234634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2209800" cy="1524000"/>
          </a:xfrm>
          <a:prstGeom prst="rect">
            <a:avLst/>
          </a:prstGeom>
          <a:noFill/>
        </p:spPr>
      </p:pic>
      <p:pic>
        <p:nvPicPr>
          <p:cNvPr id="1028" name="Picture 4" descr="C:\Users\Leroi\Desktop\assets\0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769488" y="4608547"/>
            <a:ext cx="2374511" cy="2249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57200" y="457200"/>
            <a:ext cx="6248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Located In Southern California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Product List Include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Textiles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Toys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Home Improvement 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VoIP 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Employee Referrals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Leroi\Desktop\assets\8919341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1" y="1728788"/>
            <a:ext cx="2743200" cy="2768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472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Product Line are  </a:t>
            </a:r>
          </a:p>
          <a:p>
            <a:endParaRPr lang="en-US" sz="3200" dirty="0"/>
          </a:p>
          <a:p>
            <a:r>
              <a:rPr lang="en-US" sz="3200" dirty="0" smtClean="0"/>
              <a:t>Made In The USA</a:t>
            </a:r>
          </a:p>
          <a:p>
            <a:endParaRPr lang="en-US" sz="3200" dirty="0"/>
          </a:p>
          <a:p>
            <a:r>
              <a:rPr lang="en-US" sz="3200" dirty="0" smtClean="0"/>
              <a:t>With</a:t>
            </a:r>
          </a:p>
          <a:p>
            <a:endParaRPr lang="en-US" sz="3200" dirty="0"/>
          </a:p>
          <a:p>
            <a:r>
              <a:rPr lang="en-US" sz="3200" dirty="0" smtClean="0"/>
              <a:t>Trading Partners: </a:t>
            </a:r>
          </a:p>
          <a:p>
            <a:r>
              <a:rPr lang="en-US" sz="3200" dirty="0" smtClean="0"/>
              <a:t>Hong Kong, China; India</a:t>
            </a:r>
          </a:p>
          <a:p>
            <a:r>
              <a:rPr lang="en-US" sz="3200" dirty="0" smtClean="0"/>
              <a:t> Germany, Canada  </a:t>
            </a:r>
          </a:p>
          <a:p>
            <a:endParaRPr lang="en-US" sz="3200" dirty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098" name="Picture 2" descr="C:\Users\Leroi\Desktop\assets\15732549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533400"/>
            <a:ext cx="3672467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609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TLD &amp; Associates  </a:t>
            </a:r>
          </a:p>
          <a:p>
            <a:r>
              <a:rPr lang="en-US" sz="2800" dirty="0" smtClean="0"/>
              <a:t>             +</a:t>
            </a:r>
            <a:endParaRPr lang="en-US" sz="2800" dirty="0"/>
          </a:p>
          <a:p>
            <a:r>
              <a:rPr lang="en-US" sz="2800" dirty="0" smtClean="0"/>
              <a:t>Client + Manufacturers  = one</a:t>
            </a:r>
          </a:p>
          <a:p>
            <a:endParaRPr lang="en-US" sz="2000" dirty="0"/>
          </a:p>
          <a:p>
            <a:r>
              <a:rPr lang="en-US" sz="2800" dirty="0" smtClean="0"/>
              <a:t> Market Positioning :</a:t>
            </a:r>
          </a:p>
          <a:p>
            <a:endParaRPr lang="en-US" sz="2800" dirty="0"/>
          </a:p>
          <a:p>
            <a:r>
              <a:rPr lang="en-US" sz="2800" dirty="0" smtClean="0"/>
              <a:t>Internet, Blogs; Webinars, </a:t>
            </a:r>
          </a:p>
          <a:p>
            <a:r>
              <a:rPr lang="en-US" sz="2800" dirty="0" smtClean="0"/>
              <a:t>Trade Associations</a:t>
            </a:r>
            <a:endParaRPr lang="en-US" sz="2800" dirty="0"/>
          </a:p>
          <a:p>
            <a:r>
              <a:rPr lang="en-US" sz="2800" dirty="0" smtClean="0"/>
              <a:t>Media Outlets</a:t>
            </a:r>
          </a:p>
          <a:p>
            <a:endParaRPr lang="en-US" sz="2800" dirty="0"/>
          </a:p>
          <a:p>
            <a:r>
              <a:rPr lang="en-US" sz="2800" dirty="0" smtClean="0"/>
              <a:t>Improving : </a:t>
            </a:r>
          </a:p>
          <a:p>
            <a:endParaRPr lang="en-US" sz="2000" dirty="0"/>
          </a:p>
          <a:p>
            <a:r>
              <a:rPr lang="en-US" sz="3200" dirty="0" smtClean="0"/>
              <a:t>  Manufacturer’s Visibility </a:t>
            </a:r>
            <a:endParaRPr lang="en-US" sz="3200" dirty="0"/>
          </a:p>
          <a:p>
            <a:r>
              <a:rPr lang="en-US" sz="3200" dirty="0" smtClean="0"/>
              <a:t> And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 descr="C:\Users\Leroi\Desktop\assets\0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00200"/>
            <a:ext cx="36576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229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800" dirty="0" smtClean="0"/>
              <a:t>Cash flow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Manufacturer</a:t>
            </a:r>
          </a:p>
          <a:p>
            <a:endParaRPr lang="en-US" sz="2400" dirty="0"/>
          </a:p>
          <a:p>
            <a:r>
              <a:rPr lang="en-US" sz="2400" dirty="0" smtClean="0"/>
              <a:t>QVC Teams </a:t>
            </a:r>
          </a:p>
          <a:p>
            <a:endParaRPr lang="en-US" sz="2400" dirty="0"/>
          </a:p>
          <a:p>
            <a:r>
              <a:rPr lang="en-US" sz="2400" dirty="0" smtClean="0"/>
              <a:t>Shippers</a:t>
            </a:r>
          </a:p>
          <a:p>
            <a:endParaRPr lang="en-US" sz="2400" dirty="0"/>
          </a:p>
          <a:p>
            <a:r>
              <a:rPr lang="en-US" sz="2400" dirty="0" smtClean="0"/>
              <a:t>Consignee and</a:t>
            </a:r>
          </a:p>
          <a:p>
            <a:endParaRPr lang="en-US" sz="2400" dirty="0"/>
          </a:p>
          <a:p>
            <a:r>
              <a:rPr lang="en-US" sz="2400" dirty="0" smtClean="0"/>
              <a:t>Ultimate customer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122" name="Picture 2" descr="C:\Users\Leroi\Desktop\assets\S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95400"/>
            <a:ext cx="5562600" cy="3562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2819398" y="-1271587"/>
            <a:ext cx="4419601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Inspire Yourself To Go More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Timothy L Daniels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Manager: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TLD &amp; Associates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109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Final Project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Leroi</dc:creator>
  <cp:lastModifiedBy>Leroi</cp:lastModifiedBy>
  <cp:revision>11</cp:revision>
  <dcterms:created xsi:type="dcterms:W3CDTF">2013-02-05T04:41:15Z</dcterms:created>
  <dcterms:modified xsi:type="dcterms:W3CDTF">2013-02-06T17:50:04Z</dcterms:modified>
</cp:coreProperties>
</file>