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AC10-C5F2-4522-BD3C-83B49FEC0CB6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B7DA-5108-4165-B15A-26E5285A6B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G:\fitnessII\page3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G:\fitnessII\page6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/>
          <a:lstStyle/>
          <a:p>
            <a:r>
              <a:rPr lang="en-US" dirty="0" smtClean="0"/>
              <a:t>Web 2110</a:t>
            </a:r>
            <a:br>
              <a:rPr lang="en-US" dirty="0" smtClean="0"/>
            </a:br>
            <a:r>
              <a:rPr lang="en-US" dirty="0" smtClean="0"/>
              <a:t>Web Scripting</a:t>
            </a:r>
            <a:br>
              <a:rPr lang="en-US" dirty="0" smtClean="0"/>
            </a:br>
            <a:r>
              <a:rPr lang="en-US" dirty="0" smtClean="0"/>
              <a:t>Online Storefront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 Daniels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Baker College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12-11-2017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Tim\Desktop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95600" y="609600"/>
            <a:ext cx="3567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Fitness Alert Storefront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The End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fitnessII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4343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3802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copy </a:t>
            </a:r>
            <a:r>
              <a:rPr lang="en-US" sz="2000" dirty="0" smtClean="0"/>
              <a:t>of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400" dirty="0" smtClean="0"/>
              <a:t>images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process/methods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JavaScript </a:t>
            </a:r>
            <a:r>
              <a:rPr lang="en-US" sz="2400" dirty="0" smtClean="0"/>
              <a:t>pages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One index page used to create each additional page</a:t>
            </a:r>
          </a:p>
          <a:p>
            <a:endParaRPr lang="en-US" sz="2800" dirty="0" smtClean="0"/>
          </a:p>
          <a:p>
            <a:r>
              <a:rPr lang="en-US" sz="2000" dirty="0" smtClean="0"/>
              <a:t> Used to create this fitness storefront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im\Desktop\Capture_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3200400" cy="23621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Home: Top </a:t>
            </a:r>
          </a:p>
          <a:p>
            <a:pPr algn="ctr"/>
            <a:r>
              <a:rPr lang="en-US" dirty="0" smtClean="0"/>
              <a:t>Links To Each Page</a:t>
            </a:r>
            <a:endParaRPr lang="en-US" dirty="0"/>
          </a:p>
        </p:txBody>
      </p:sp>
      <p:pic>
        <p:nvPicPr>
          <p:cNvPr id="1027" name="Picture 3" descr="C:\Users\Tim\Desktop\Captu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762000"/>
            <a:ext cx="2971800" cy="2438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0" y="152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</a:t>
            </a:r>
          </a:p>
          <a:p>
            <a:r>
              <a:rPr lang="en-US" dirty="0" smtClean="0"/>
              <a:t>Form Validation/Storage</a:t>
            </a:r>
            <a:endParaRPr lang="en-US" dirty="0"/>
          </a:p>
        </p:txBody>
      </p:sp>
      <p:pic>
        <p:nvPicPr>
          <p:cNvPr id="1028" name="Picture 4" descr="C:\Users\Tim\Desktop\Capture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43400"/>
            <a:ext cx="4800600" cy="2514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40678" y="3352800"/>
            <a:ext cx="191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Bottom</a:t>
            </a:r>
          </a:p>
          <a:p>
            <a:pPr algn="ctr"/>
            <a:r>
              <a:rPr lang="en-US" dirty="0" smtClean="0"/>
              <a:t>Links To Real Sites </a:t>
            </a:r>
          </a:p>
          <a:p>
            <a:pPr algn="ctr"/>
            <a:r>
              <a:rPr lang="en-US" dirty="0" smtClean="0"/>
              <a:t>(Click Me)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228600"/>
            <a:ext cx="356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2: </a:t>
            </a:r>
            <a:r>
              <a:rPr lang="en-US" dirty="0" err="1" smtClean="0"/>
              <a:t>Choline</a:t>
            </a:r>
            <a:r>
              <a:rPr lang="en-US" dirty="0" smtClean="0"/>
              <a:t> </a:t>
            </a:r>
            <a:r>
              <a:rPr lang="en-US" dirty="0" err="1" smtClean="0"/>
              <a:t>Bitartrate</a:t>
            </a:r>
            <a:endParaRPr lang="en-US" dirty="0"/>
          </a:p>
        </p:txBody>
      </p:sp>
      <p:pic>
        <p:nvPicPr>
          <p:cNvPr id="2051" name="Picture 3" descr="C:\Users\Tim\Desktop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43400"/>
            <a:ext cx="4343400" cy="2514600"/>
          </a:xfrm>
          <a:prstGeom prst="rect">
            <a:avLst/>
          </a:prstGeom>
          <a:noFill/>
        </p:spPr>
      </p:pic>
      <p:pic>
        <p:nvPicPr>
          <p:cNvPr id="2052" name="Picture 4" descr="C:\Users\Tim\Desktop\Captur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343400"/>
            <a:ext cx="4724400" cy="2514600"/>
          </a:xfrm>
          <a:prstGeom prst="rect">
            <a:avLst/>
          </a:prstGeom>
          <a:noFill/>
        </p:spPr>
      </p:pic>
      <p:pic>
        <p:nvPicPr>
          <p:cNvPr id="2053" name="Picture 5" descr="C:\Users\Tim\Desktop\Cap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609600"/>
            <a:ext cx="6019800" cy="22098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09800" y="3429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Question Is Asked (Box 1)</a:t>
            </a:r>
          </a:p>
          <a:p>
            <a:r>
              <a:rPr lang="en-US" dirty="0" smtClean="0"/>
              <a:t> Answer Is Revealed When Clicked (Box 2)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905000" y="3184703"/>
            <a:ext cx="434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ffective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Supplement For  Recovery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L-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Citrulline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 DL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Malate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 2:1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(Click ME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Picture 6" descr="C:\Users\Tim\Desktop\Capture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3999" cy="3124199"/>
          </a:xfrm>
          <a:prstGeom prst="rect">
            <a:avLst/>
          </a:prstGeom>
          <a:noFill/>
        </p:spPr>
      </p:pic>
      <p:pic>
        <p:nvPicPr>
          <p:cNvPr id="3079" name="Picture 7" descr="C:\Users\Tim\Desktop\Capture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4736784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35052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Tribulus</a:t>
            </a:r>
            <a:r>
              <a:rPr lang="en-US" b="1" dirty="0" smtClean="0"/>
              <a:t> </a:t>
            </a:r>
            <a:r>
              <a:rPr lang="en-US" b="1" dirty="0" err="1" smtClean="0"/>
              <a:t>Terrestris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An herb used to increase muscle mass 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Use Kelp Powder Instead (</a:t>
            </a:r>
            <a:r>
              <a:rPr lang="en-US" b="1" dirty="0" err="1" smtClean="0"/>
              <a:t>Starwest</a:t>
            </a:r>
            <a:r>
              <a:rPr lang="en-US" b="1" dirty="0" smtClean="0"/>
              <a:t> </a:t>
            </a:r>
            <a:r>
              <a:rPr lang="en-US" b="1" dirty="0" err="1" smtClean="0"/>
              <a:t>Bontanicals</a:t>
            </a:r>
            <a:r>
              <a:rPr lang="en-US" b="1" dirty="0" smtClean="0"/>
              <a:t>)</a:t>
            </a:r>
          </a:p>
          <a:p>
            <a:pPr algn="ctr"/>
            <a:r>
              <a:rPr lang="en-US" b="1" dirty="0" smtClean="0"/>
              <a:t>Question: Click Me For More Info</a:t>
            </a:r>
            <a:endParaRPr lang="en-US" b="1" dirty="0"/>
          </a:p>
        </p:txBody>
      </p:sp>
      <p:pic>
        <p:nvPicPr>
          <p:cNvPr id="18435" name="Picture 3" descr="C:\Users\Tim\Desktop\Cap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9144001" cy="3200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343400"/>
            <a:ext cx="70422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"The Tree That </a:t>
            </a:r>
            <a:r>
              <a:rPr lang="en-US" sz="2800" dirty="0" smtClean="0"/>
              <a:t>Cures </a:t>
            </a:r>
            <a:r>
              <a:rPr lang="en-US" sz="2800" dirty="0" smtClean="0"/>
              <a:t>One Hundred </a:t>
            </a:r>
            <a:r>
              <a:rPr lang="en-US" sz="2800" dirty="0" smtClean="0"/>
              <a:t>Diseases“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Take with a meal or drink; taste is surprisingly  unpleasant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Click On Question Area For More Info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0"/>
            <a:ext cx="4800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Tongkat</a:t>
            </a:r>
            <a:r>
              <a:rPr lang="en-US" sz="2400" b="1" dirty="0" smtClean="0"/>
              <a:t> Ali</a:t>
            </a:r>
            <a:endParaRPr lang="en-US" sz="2400" b="1" dirty="0"/>
          </a:p>
        </p:txBody>
      </p:sp>
      <p:pic>
        <p:nvPicPr>
          <p:cNvPr id="19458" name="Picture 2" descr="C:\Users\Tim\Desktop\Capt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1"/>
            <a:ext cx="71628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Tim\Desktop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793547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057400" y="-374427"/>
            <a:ext cx="426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5" name="Picture 5" descr="C:\Users\Tim\Desktop\Capture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8200"/>
            <a:ext cx="9144000" cy="2209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95600" y="40386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         Lots Of Benefits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1" y="3733800"/>
            <a:ext cx="2026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Ginkgo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Biloba</a:t>
            </a:r>
            <a:endParaRPr lang="en-US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Tim\Desktop\Cap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819400"/>
          </a:xfrm>
          <a:prstGeom prst="rect">
            <a:avLst/>
          </a:prstGeom>
          <a:noFill/>
        </p:spPr>
      </p:pic>
      <p:pic>
        <p:nvPicPr>
          <p:cNvPr id="21507" name="Picture 3" descr="C:\Users\Tim\Desktop\Captur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86200"/>
            <a:ext cx="9144000" cy="2971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276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Items Ordered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276600"/>
            <a:ext cx="344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Items Listed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Web 2110 Web Scripting Online Storefront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2110 Web Scripting Online Storefront</dc:title>
  <dc:creator>Timmy D</dc:creator>
  <cp:lastModifiedBy>Tim</cp:lastModifiedBy>
  <cp:revision>15</cp:revision>
  <dcterms:created xsi:type="dcterms:W3CDTF">2017-12-11T08:25:11Z</dcterms:created>
  <dcterms:modified xsi:type="dcterms:W3CDTF">2017-12-11T11:01:45Z</dcterms:modified>
</cp:coreProperties>
</file>