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9" r:id="rId4"/>
    <p:sldId id="262" r:id="rId5"/>
    <p:sldId id="259" r:id="rId6"/>
    <p:sldId id="268" r:id="rId7"/>
    <p:sldId id="273" r:id="rId8"/>
    <p:sldId id="272" r:id="rId9"/>
    <p:sldId id="280" r:id="rId10"/>
    <p:sldId id="261" r:id="rId11"/>
    <p:sldId id="274" r:id="rId12"/>
    <p:sldId id="282" r:id="rId13"/>
    <p:sldId id="283" r:id="rId14"/>
    <p:sldId id="28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streetview#StreetViewLoc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083" y="573851"/>
            <a:ext cx="80057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3C1B71"/>
                </a:solidFill>
                <a:latin typeface="Arial"/>
                <a:cs typeface="Arial"/>
              </a:rPr>
              <a:t>Algorithm 1:</a:t>
            </a: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GepCaptcha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3" y="1622975"/>
            <a:ext cx="7055251" cy="38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119" y="682005"/>
            <a:ext cx="80057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3C1B71"/>
                </a:solidFill>
                <a:latin typeface="Arial"/>
                <a:cs typeface="Arial"/>
              </a:rPr>
              <a:t>Algorithm 2:</a:t>
            </a: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GepCaptcha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9" y="1942027"/>
            <a:ext cx="7251499" cy="36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274638"/>
            <a:ext cx="7823199" cy="1486430"/>
          </a:xfrm>
        </p:spPr>
        <p:txBody>
          <a:bodyPr>
            <a:noAutofit/>
          </a:bodyPr>
          <a:lstStyle/>
          <a:p>
            <a:pPr algn="l"/>
            <a:r>
              <a:rPr lang="en-CA" sz="2800" b="1" dirty="0">
                <a:solidFill>
                  <a:srgbClr val="3B1B70"/>
                </a:solidFill>
                <a:latin typeface="Arial"/>
                <a:ea typeface="+mn-ea"/>
                <a:cs typeface="Arial Unicode MS"/>
              </a:rPr>
              <a:t>Comparison between CAPTCHA</a:t>
            </a:r>
            <a:r>
              <a:rPr lang="en-CA" sz="2800" b="1" dirty="0" smtClean="0">
                <a:solidFill>
                  <a:srgbClr val="3B1B70"/>
                </a:solidFill>
                <a:latin typeface="Arial"/>
                <a:ea typeface="+mn-ea"/>
                <a:cs typeface="Arial Unicode MS"/>
              </a:rPr>
              <a:t>, Personalized </a:t>
            </a:r>
            <a:r>
              <a:rPr lang="en-CA" sz="2800" b="1" dirty="0">
                <a:solidFill>
                  <a:srgbClr val="3B1B70"/>
                </a:solidFill>
                <a:latin typeface="Arial"/>
                <a:ea typeface="+mn-ea"/>
                <a:cs typeface="Arial Unicode MS"/>
              </a:rPr>
              <a:t>CAPTCHA and GeoCAPTCHA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82222"/>
              </p:ext>
            </p:extLst>
          </p:nvPr>
        </p:nvGraphicFramePr>
        <p:xfrm>
          <a:off x="289507" y="1761068"/>
          <a:ext cx="860049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07">
                  <a:extLst>
                    <a:ext uri="{9D8B030D-6E8A-4147-A177-3AD203B41FA5}">
                      <a16:colId xmlns:a16="http://schemas.microsoft.com/office/drawing/2014/main" val="360612523"/>
                    </a:ext>
                  </a:extLst>
                </a:gridCol>
                <a:gridCol w="1189267">
                  <a:extLst>
                    <a:ext uri="{9D8B030D-6E8A-4147-A177-3AD203B41FA5}">
                      <a16:colId xmlns:a16="http://schemas.microsoft.com/office/drawing/2014/main" val="2775648907"/>
                    </a:ext>
                  </a:extLst>
                </a:gridCol>
                <a:gridCol w="1176898">
                  <a:extLst>
                    <a:ext uri="{9D8B030D-6E8A-4147-A177-3AD203B41FA5}">
                      <a16:colId xmlns:a16="http://schemas.microsoft.com/office/drawing/2014/main" val="3714802733"/>
                    </a:ext>
                  </a:extLst>
                </a:gridCol>
                <a:gridCol w="1106995">
                  <a:extLst>
                    <a:ext uri="{9D8B030D-6E8A-4147-A177-3AD203B41FA5}">
                      <a16:colId xmlns:a16="http://schemas.microsoft.com/office/drawing/2014/main" val="3285434795"/>
                    </a:ext>
                  </a:extLst>
                </a:gridCol>
                <a:gridCol w="1228642">
                  <a:extLst>
                    <a:ext uri="{9D8B030D-6E8A-4147-A177-3AD203B41FA5}">
                      <a16:colId xmlns:a16="http://schemas.microsoft.com/office/drawing/2014/main" val="3867888778"/>
                    </a:ext>
                  </a:extLst>
                </a:gridCol>
                <a:gridCol w="1228642">
                  <a:extLst>
                    <a:ext uri="{9D8B030D-6E8A-4147-A177-3AD203B41FA5}">
                      <a16:colId xmlns:a16="http://schemas.microsoft.com/office/drawing/2014/main" val="580945728"/>
                    </a:ext>
                  </a:extLst>
                </a:gridCol>
                <a:gridCol w="1228642">
                  <a:extLst>
                    <a:ext uri="{9D8B030D-6E8A-4147-A177-3AD203B41FA5}">
                      <a16:colId xmlns:a16="http://schemas.microsoft.com/office/drawing/2014/main" val="31163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Challenge Quantity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Challenge can</a:t>
                      </a:r>
                      <a:r>
                        <a:rPr lang="en-CA" baseline="0" dirty="0" smtClean="0"/>
                        <a:t> be recorded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Broken</a:t>
                      </a:r>
                      <a:r>
                        <a:rPr lang="en-CA" baseline="0" dirty="0" smtClean="0"/>
                        <a:t> by </a:t>
                      </a:r>
                      <a:r>
                        <a:rPr lang="en-CA" baseline="0" smtClean="0"/>
                        <a:t>OCR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Automatic Attack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Genuine User</a:t>
                      </a:r>
                    </a:p>
                    <a:p>
                      <a:r>
                        <a:rPr lang="en-CA" dirty="0" smtClean="0"/>
                        <a:t>(Human)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r>
                        <a:rPr lang="en-CA" baseline="30000" dirty="0" smtClean="0"/>
                        <a:t>rd</a:t>
                      </a:r>
                      <a:r>
                        <a:rPr lang="en-CA" dirty="0" smtClean="0"/>
                        <a:t> Party Human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8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Typical </a:t>
                      </a:r>
                    </a:p>
                    <a:p>
                      <a:r>
                        <a:rPr lang="en-CA" dirty="0" smtClean="0"/>
                        <a:t>CAPTCHA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Plenty</a:t>
                      </a:r>
                      <a:r>
                        <a:rPr lang="en-CA" baseline="0" dirty="0" smtClean="0"/>
                        <a:t> and Dynamic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Text-based: Yes</a:t>
                      </a:r>
                    </a:p>
                    <a:p>
                      <a:r>
                        <a:rPr lang="en-CA" dirty="0" smtClean="0"/>
                        <a:t>Image-based: 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5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Personalized</a:t>
                      </a:r>
                    </a:p>
                    <a:p>
                      <a:r>
                        <a:rPr lang="en-CA" dirty="0" smtClean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Fixed and Static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Fail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2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GeoCAPTCHA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Fixed and Dynamic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Fail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6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1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274638"/>
            <a:ext cx="7823199" cy="1486430"/>
          </a:xfrm>
        </p:spPr>
        <p:txBody>
          <a:bodyPr>
            <a:noAutofit/>
          </a:bodyPr>
          <a:lstStyle/>
          <a:p>
            <a:pPr algn="l"/>
            <a:r>
              <a:rPr lang="en-CA" sz="2800" b="1" dirty="0" smtClean="0">
                <a:solidFill>
                  <a:srgbClr val="3B1B70"/>
                </a:solidFill>
                <a:latin typeface="Arial"/>
                <a:ea typeface="+mn-ea"/>
                <a:cs typeface="Arial Unicode MS"/>
              </a:rPr>
              <a:t>Advantages:</a:t>
            </a:r>
            <a:endParaRPr lang="en-CA" sz="2800" b="1" dirty="0">
              <a:solidFill>
                <a:srgbClr val="3B1B70"/>
              </a:solidFill>
              <a:latin typeface="Arial"/>
              <a:ea typeface="+mn-ea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Interface simple as it is similar to Google Map, making it User friendly.</a:t>
            </a:r>
          </a:p>
          <a:p>
            <a:r>
              <a:rPr lang="en-CA" dirty="0" smtClean="0"/>
              <a:t>One mouse click is required making it suitable for traditional computers and touch screens.</a:t>
            </a:r>
          </a:p>
          <a:p>
            <a:r>
              <a:rPr lang="en-CA" dirty="0" smtClean="0"/>
              <a:t>Non-recordable and OCR cannot break it.</a:t>
            </a:r>
          </a:p>
          <a:p>
            <a:r>
              <a:rPr lang="en-CA" dirty="0" smtClean="0"/>
              <a:t>Defeating 3</a:t>
            </a:r>
            <a:r>
              <a:rPr lang="en-CA" baseline="30000" dirty="0" smtClean="0"/>
              <a:t>rd</a:t>
            </a:r>
            <a:r>
              <a:rPr lang="en-CA" dirty="0" smtClean="0"/>
              <a:t> party human attack.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89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274638"/>
            <a:ext cx="7823199" cy="1486430"/>
          </a:xfrm>
        </p:spPr>
        <p:txBody>
          <a:bodyPr>
            <a:noAutofit/>
          </a:bodyPr>
          <a:lstStyle/>
          <a:p>
            <a:pPr algn="l"/>
            <a:r>
              <a:rPr lang="en-CA" sz="2800" b="1" dirty="0" smtClean="0">
                <a:solidFill>
                  <a:srgbClr val="3B1B70"/>
                </a:solidFill>
                <a:latin typeface="Arial"/>
                <a:ea typeface="+mn-ea"/>
                <a:cs typeface="Arial Unicode MS"/>
              </a:rPr>
              <a:t>References</a:t>
            </a:r>
            <a:endParaRPr lang="en-CA" sz="2800" b="1" dirty="0">
              <a:solidFill>
                <a:srgbClr val="3B1B70"/>
              </a:solidFill>
              <a:latin typeface="Arial"/>
              <a:ea typeface="+mn-ea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hlinkClick r:id="rId2"/>
              </a:rPr>
              <a:t>https://</a:t>
            </a:r>
            <a:r>
              <a:rPr lang="en-CA" sz="2000" dirty="0" smtClean="0">
                <a:hlinkClick r:id="rId2"/>
              </a:rPr>
              <a:t>developers.google.com/maps/documentation/javascript/streetview#StreetViewLocation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 err="1" smtClean="0"/>
              <a:t>Te-En</a:t>
            </a:r>
            <a:r>
              <a:rPr lang="en-CA" sz="2000" dirty="0" smtClean="0"/>
              <a:t> Wei, Albert B. </a:t>
            </a:r>
            <a:r>
              <a:rPr lang="en-CA" sz="2000" dirty="0" err="1" smtClean="0"/>
              <a:t>Jeng</a:t>
            </a:r>
            <a:r>
              <a:rPr lang="en-CA" sz="2000" dirty="0" smtClean="0"/>
              <a:t>, Hahn-Ming Lee, </a:t>
            </a:r>
            <a:r>
              <a:rPr lang="en-CA" sz="2000" dirty="0"/>
              <a:t>GeoCAPTCHA - A Novel Personalized CAPTCHA Using Geographic Concept to Defend Against 3rd Party Human Attack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47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5000" b="1" dirty="0" smtClean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endParaRPr lang="en-US" sz="50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            THANK YOU</a:t>
            </a:r>
          </a:p>
          <a:p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5019" y="63008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F2683"/>
                </a:solidFill>
                <a:latin typeface="Arial"/>
                <a:cs typeface="Arial"/>
              </a:rPr>
              <a:t>Electrical and Computer Engineering</a:t>
            </a: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3961"/>
            <a:ext cx="7772400" cy="2626489"/>
          </a:xfrm>
        </p:spPr>
        <p:txBody>
          <a:bodyPr>
            <a:normAutofit fontScale="90000"/>
          </a:bodyPr>
          <a:lstStyle/>
          <a:p>
            <a:r>
              <a:rPr lang="en-US" sz="7200" b="1" u="sng" dirty="0" smtClean="0">
                <a:solidFill>
                  <a:srgbClr val="3C1B71"/>
                </a:solidFill>
                <a:latin typeface="Arial"/>
                <a:cs typeface="Arial Unicode MS"/>
              </a:rPr>
              <a:t/>
            </a:r>
            <a:br>
              <a:rPr lang="en-US" sz="7200" b="1" u="sng" dirty="0" smtClean="0">
                <a:solidFill>
                  <a:srgbClr val="3C1B71"/>
                </a:solidFill>
                <a:latin typeface="Arial"/>
                <a:cs typeface="Arial Unicode MS"/>
              </a:rPr>
            </a:br>
            <a:r>
              <a:rPr lang="en-US" sz="7200" b="1" dirty="0" smtClean="0">
                <a:solidFill>
                  <a:srgbClr val="3C1B71"/>
                </a:solidFill>
                <a:latin typeface="Arial"/>
                <a:cs typeface="Arial Unicode MS"/>
              </a:rPr>
              <a:t>GeoCAPTCHA</a:t>
            </a:r>
            <a:r>
              <a:rPr lang="en-US" sz="7200" b="1" u="sng" dirty="0" smtClean="0">
                <a:solidFill>
                  <a:srgbClr val="3C1B71"/>
                </a:solidFill>
                <a:latin typeface="Arial"/>
                <a:cs typeface="Arial Unicode MS"/>
              </a:rPr>
              <a:t/>
            </a:r>
            <a:br>
              <a:rPr lang="en-US" sz="7200" b="1" u="sng" dirty="0" smtClean="0">
                <a:solidFill>
                  <a:srgbClr val="3C1B71"/>
                </a:solidFill>
                <a:latin typeface="Arial"/>
                <a:cs typeface="Arial Unicode MS"/>
              </a:rPr>
            </a:br>
            <a:r>
              <a:rPr lang="en-US" dirty="0">
                <a:solidFill>
                  <a:srgbClr val="3C1B71"/>
                </a:solidFill>
                <a:latin typeface="Arial"/>
                <a:cs typeface="Arial Unicode MS"/>
              </a:rPr>
              <a:t/>
            </a:r>
            <a:br>
              <a:rPr lang="en-US" dirty="0">
                <a:solidFill>
                  <a:srgbClr val="3C1B71"/>
                </a:solidFill>
                <a:latin typeface="Arial"/>
                <a:cs typeface="Arial Unicode MS"/>
              </a:rPr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</a:t>
            </a:r>
          </a:p>
          <a:p>
            <a:r>
              <a:rPr lang="en-CA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Tanushree Das</a:t>
            </a:r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CAPTCHA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b="1" u="sng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ompletely </a:t>
            </a:r>
            <a:r>
              <a:rPr lang="en-US" sz="2800" b="1" u="sng" dirty="0" smtClean="0">
                <a:latin typeface="Arial"/>
                <a:cs typeface="Arial"/>
              </a:rPr>
              <a:t>A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utomated </a:t>
            </a:r>
            <a:r>
              <a:rPr lang="en-US" sz="2800" b="1" u="sng" dirty="0" smtClean="0">
                <a:latin typeface="Arial"/>
                <a:cs typeface="Arial"/>
              </a:rPr>
              <a:t>P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ublic </a:t>
            </a:r>
            <a:r>
              <a:rPr lang="en-US" sz="2800" b="1" u="sng" dirty="0" smtClean="0">
                <a:latin typeface="Arial"/>
                <a:cs typeface="Arial"/>
              </a:rPr>
              <a:t>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uring test to tell </a:t>
            </a:r>
            <a:r>
              <a:rPr lang="en-US" sz="2800" b="1" u="sng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omputers and </a:t>
            </a:r>
            <a:r>
              <a:rPr lang="en-US" sz="2800" b="1" u="sng" dirty="0" smtClean="0">
                <a:latin typeface="Arial"/>
                <a:cs typeface="Arial"/>
              </a:rPr>
              <a:t>H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umans </a:t>
            </a:r>
            <a:r>
              <a:rPr lang="en-US" sz="2800" b="1" u="sng" dirty="0" smtClean="0">
                <a:latin typeface="Arial"/>
                <a:cs typeface="Arial"/>
              </a:rPr>
              <a:t>A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part. It is also known as </a:t>
            </a:r>
            <a:r>
              <a:rPr lang="en-US" sz="2800" i="1" dirty="0" smtClean="0">
                <a:solidFill>
                  <a:srgbClr val="807F83"/>
                </a:solidFill>
                <a:latin typeface="Arial"/>
                <a:cs typeface="Arial"/>
              </a:rPr>
              <a:t>reverse </a:t>
            </a:r>
            <a:r>
              <a:rPr lang="en-US" sz="2800" i="1" dirty="0" err="1" smtClean="0">
                <a:solidFill>
                  <a:srgbClr val="807F83"/>
                </a:solidFill>
                <a:latin typeface="Arial"/>
                <a:cs typeface="Arial"/>
              </a:rPr>
              <a:t>turing</a:t>
            </a:r>
            <a:r>
              <a:rPr lang="en-US" sz="2800" i="1" dirty="0" smtClean="0">
                <a:solidFill>
                  <a:srgbClr val="807F83"/>
                </a:solidFill>
                <a:latin typeface="Arial"/>
                <a:cs typeface="Arial"/>
              </a:rPr>
              <a:t> test.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b="1" dirty="0" smtClean="0">
                <a:latin typeface="Arial"/>
                <a:cs typeface="Arial"/>
              </a:rPr>
              <a:t>Usability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 and </a:t>
            </a:r>
            <a:r>
              <a:rPr lang="en-US" sz="2800" b="1" dirty="0" smtClean="0">
                <a:latin typeface="Arial"/>
                <a:cs typeface="Arial"/>
              </a:rPr>
              <a:t>Security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 are its two main characteristics.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Prevents automated Computer Programs attacks such 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as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DoS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Botnet etc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Text-based and Image-based CAPTCHA are two major implementation methods.</a:t>
            </a:r>
          </a:p>
          <a:p>
            <a:pPr>
              <a:spcAft>
                <a:spcPts val="2400"/>
              </a:spcAft>
              <a:buSzPct val="75000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9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Failure of traditional CAPTCHA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Text Based CAPTCHA is broken with techniques such as </a:t>
            </a:r>
            <a:r>
              <a:rPr lang="en-US" sz="2800" b="1" dirty="0" smtClean="0">
                <a:latin typeface="Arial"/>
                <a:cs typeface="Arial"/>
              </a:rPr>
              <a:t>OCR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(Optical Character Recognition), </a:t>
            </a:r>
            <a:r>
              <a:rPr lang="en-US" sz="2800" b="1" dirty="0" err="1" smtClean="0">
                <a:latin typeface="Arial"/>
                <a:cs typeface="Arial"/>
              </a:rPr>
              <a:t>Binarization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etc.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Variation of text based CAPTCHA with rotations, division are difficult for humans.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CAPTCHA distinguishes between Humans and Computers but not a ‘</a:t>
            </a:r>
            <a:r>
              <a:rPr lang="en-US" sz="2800" b="1" dirty="0" smtClean="0">
                <a:latin typeface="Arial"/>
                <a:cs typeface="Arial"/>
              </a:rPr>
              <a:t>Human </a:t>
            </a:r>
            <a:r>
              <a:rPr lang="en-US" sz="2800" b="1" dirty="0">
                <a:latin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cs typeface="Arial"/>
              </a:rPr>
              <a:t>ttacker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’.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317" y="1175925"/>
            <a:ext cx="456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GeoCAPTCHA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17" y="263504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Arial"/>
                <a:cs typeface="Arial Unicode MS"/>
              </a:rPr>
              <a:t>Proposal by :</a:t>
            </a:r>
          </a:p>
          <a:p>
            <a:endParaRPr lang="en-CA" b="1" dirty="0">
              <a:solidFill>
                <a:schemeClr val="bg1"/>
              </a:solidFill>
              <a:latin typeface="Arial"/>
              <a:cs typeface="Arial Unicode MS"/>
            </a:endParaRPr>
          </a:p>
          <a:p>
            <a:r>
              <a:rPr lang="en-CA" b="1" dirty="0" err="1" smtClean="0">
                <a:solidFill>
                  <a:schemeClr val="bg1"/>
                </a:solidFill>
                <a:latin typeface="Arial"/>
                <a:cs typeface="Arial Unicode MS"/>
              </a:rPr>
              <a:t>Te-En</a:t>
            </a:r>
            <a:r>
              <a:rPr lang="en-CA" b="1" dirty="0" smtClean="0">
                <a:solidFill>
                  <a:schemeClr val="bg1"/>
                </a:solidFill>
                <a:latin typeface="Arial"/>
                <a:cs typeface="Arial Unicode MS"/>
              </a:rPr>
              <a:t> </a:t>
            </a:r>
            <a:r>
              <a:rPr lang="en-CA" b="1" dirty="0">
                <a:solidFill>
                  <a:schemeClr val="bg1"/>
                </a:solidFill>
                <a:latin typeface="Arial"/>
                <a:cs typeface="Arial Unicode MS"/>
              </a:rPr>
              <a:t>Wei, Albert B. </a:t>
            </a:r>
            <a:r>
              <a:rPr lang="en-CA" b="1" dirty="0" err="1">
                <a:solidFill>
                  <a:schemeClr val="bg1"/>
                </a:solidFill>
                <a:latin typeface="Arial"/>
                <a:cs typeface="Arial Unicode MS"/>
              </a:rPr>
              <a:t>Jeng</a:t>
            </a:r>
            <a:r>
              <a:rPr lang="en-CA" b="1" dirty="0">
                <a:solidFill>
                  <a:schemeClr val="bg1"/>
                </a:solidFill>
                <a:latin typeface="Arial"/>
                <a:cs typeface="Arial Unicode MS"/>
              </a:rPr>
              <a:t>, Hahn-Ming Lee</a:t>
            </a:r>
          </a:p>
        </p:txBody>
      </p:sp>
    </p:spTree>
    <p:extLst>
      <p:ext uri="{BB962C8B-B14F-4D97-AF65-F5344CB8AC3E}">
        <p14:creationId xmlns:p14="http://schemas.microsoft.com/office/powerpoint/2010/main" val="41300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572" y="573851"/>
            <a:ext cx="8005704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GeoCAPTCHA</a:t>
            </a:r>
          </a:p>
          <a:p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Personalized Image Based CAPTCHA distinguishing between Human and Computers as well prevent 3</a:t>
            </a:r>
            <a:r>
              <a:rPr lang="en-US" sz="2800" baseline="30000" dirty="0" smtClean="0">
                <a:solidFill>
                  <a:srgbClr val="807F83"/>
                </a:solidFill>
                <a:latin typeface="Arial"/>
                <a:cs typeface="Arial"/>
              </a:rPr>
              <a:t>rd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 party human attack.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User needs to remember a geographic scene privately known to him.</a:t>
            </a:r>
          </a:p>
          <a:p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GUI used is similar to Google Map UI.</a:t>
            </a: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9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3B1B70"/>
                </a:solidFill>
                <a:latin typeface="Arial"/>
                <a:cs typeface="Arial Unicode MS"/>
              </a:rPr>
              <a:t/>
            </a:r>
            <a:br>
              <a:rPr lang="en-US" b="1" dirty="0" smtClean="0">
                <a:solidFill>
                  <a:srgbClr val="3B1B70"/>
                </a:solidFill>
                <a:latin typeface="Arial"/>
                <a:cs typeface="Arial Unicode MS"/>
              </a:rPr>
            </a:br>
            <a:r>
              <a:rPr lang="en-US" b="1" dirty="0" smtClean="0">
                <a:solidFill>
                  <a:srgbClr val="3B1B70"/>
                </a:solidFill>
                <a:latin typeface="Arial"/>
                <a:cs typeface="Arial Unicode MS"/>
              </a:rPr>
              <a:t>GeoCAPTCHA</a:t>
            </a:r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/>
            </a:r>
            <a:b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</a:b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" y="1549799"/>
            <a:ext cx="4040188" cy="377928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3687098" cy="4015234"/>
          </a:xfrm>
        </p:spPr>
      </p:pic>
      <p:sp>
        <p:nvSpPr>
          <p:cNvPr id="10" name="TextBox 9"/>
          <p:cNvSpPr txBox="1"/>
          <p:nvPr/>
        </p:nvSpPr>
        <p:spPr>
          <a:xfrm>
            <a:off x="589935" y="5329084"/>
            <a:ext cx="330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Fig 1:The Random Challenge with Any angle street view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35792" y="5329084"/>
            <a:ext cx="346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Fig 2:The Rotated Solution of Correct Angle Street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7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681" y="446032"/>
            <a:ext cx="800570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GeoCAPTCHA HIP Test</a:t>
            </a:r>
          </a:p>
          <a:p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Compares the Hash Value of preregistered image and Street View challenge image.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Let </a:t>
            </a:r>
            <a:r>
              <a:rPr lang="en-US" sz="2800" b="1" dirty="0" smtClean="0">
                <a:solidFill>
                  <a:srgbClr val="807F83"/>
                </a:solidFill>
                <a:latin typeface="Arial"/>
                <a:cs typeface="Arial"/>
              </a:rPr>
              <a:t>GH(x) 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be the function to calculate Hash Value of image ‘x’.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b="1" dirty="0" smtClean="0">
                <a:solidFill>
                  <a:srgbClr val="807F83"/>
                </a:solidFill>
                <a:latin typeface="Arial"/>
                <a:cs typeface="Arial"/>
              </a:rPr>
              <a:t>| GH(x)-GH(y) &lt;=T |        } HIP Test Pass.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here</a:t>
            </a:r>
            <a:r>
              <a:rPr lang="en-US" sz="2800" b="1" dirty="0" smtClean="0">
                <a:solidFill>
                  <a:srgbClr val="807F83"/>
                </a:solidFill>
                <a:latin typeface="Arial"/>
                <a:cs typeface="Arial"/>
              </a:rPr>
              <a:t> T :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Error Threshold </a:t>
            </a:r>
            <a:endParaRPr lang="en-US" sz="2800" b="1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b="1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>
              <a:spcAft>
                <a:spcPts val="2400"/>
              </a:spcAft>
              <a:buSzPct val="75000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317" y="1175925"/>
            <a:ext cx="8402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Algorithm for implementing GeoCAPTCHA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2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398</Words>
  <Application>Microsoft Office PowerPoint</Application>
  <PresentationFormat>On-screen Show (4:3)</PresentationFormat>
  <Paragraphs>112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Office Theme</vt:lpstr>
      <vt:lpstr>PowerPoint Presentation</vt:lpstr>
      <vt:lpstr> GeoCAPTCHA  </vt:lpstr>
      <vt:lpstr>PowerPoint Presentation</vt:lpstr>
      <vt:lpstr>PowerPoint Presentation</vt:lpstr>
      <vt:lpstr>PowerPoint Presentation</vt:lpstr>
      <vt:lpstr>PowerPoint Presentation</vt:lpstr>
      <vt:lpstr> GeoCAPTCHA </vt:lpstr>
      <vt:lpstr>PowerPoint Presentation</vt:lpstr>
      <vt:lpstr>PowerPoint Presentation</vt:lpstr>
      <vt:lpstr>PowerPoint Presentation</vt:lpstr>
      <vt:lpstr>PowerPoint Presentation</vt:lpstr>
      <vt:lpstr>Comparison between CAPTCHA, Personalized CAPTCHA and GeoCAPTCHA</vt:lpstr>
      <vt:lpstr>Advantages:</vt:lpstr>
      <vt:lpstr>References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tanushree das</cp:lastModifiedBy>
  <cp:revision>183</cp:revision>
  <cp:lastPrinted>2012-01-12T15:01:17Z</cp:lastPrinted>
  <dcterms:created xsi:type="dcterms:W3CDTF">2011-12-23T15:22:14Z</dcterms:created>
  <dcterms:modified xsi:type="dcterms:W3CDTF">2016-03-14T00:51:47Z</dcterms:modified>
</cp:coreProperties>
</file>