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4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>
            <a:off x="470289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first_1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>
            <a:off x="3466263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first_2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>
            <a:off x="470289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First_3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>
            <a:off x="3466263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First_4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>
            <a:off x="3439060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/>
          </p:cNvCxnSpPr>
          <p:nvPr/>
        </p:nvCxnSpPr>
        <p:spPr>
          <a:xfrm flipH="1">
            <a:off x="-23695" y="2552677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/>
          </p:cNvCxnSpPr>
          <p:nvPr/>
        </p:nvCxnSpPr>
        <p:spPr>
          <a:xfrm flipH="1">
            <a:off x="-162642" y="4957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/>
          </p:cNvCxnSpPr>
          <p:nvPr/>
        </p:nvCxnSpPr>
        <p:spPr>
          <a:xfrm flipH="1">
            <a:off x="-250133" y="7362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>
            <a:off x="6392950" y="2105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>
            <a:off x="491868" y="200345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/>
          </p:cNvCxnSpPr>
          <p:nvPr/>
        </p:nvCxnSpPr>
        <p:spPr>
          <a:xfrm flipH="1">
            <a:off x="-172337" y="977425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/>
          </p:cNvCxnSpPr>
          <p:nvPr/>
        </p:nvCxnSpPr>
        <p:spPr>
          <a:xfrm flipH="1">
            <a:off x="-262710" y="172452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>
            <a:off x="470289" y="5761557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FIRST_5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>
            <a:off x="3466263" y="5761557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FIRST_6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LAST_6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36</Words>
  <Application>Microsoft Office PowerPoint</Application>
  <PresentationFormat>A4 Paper (210x297 mm)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Ashworth, Tom</cp:lastModifiedBy>
  <cp:revision>19</cp:revision>
  <cp:lastPrinted>2022-07-07T08:19:10Z</cp:lastPrinted>
  <dcterms:created xsi:type="dcterms:W3CDTF">2022-06-17T13:59:50Z</dcterms:created>
  <dcterms:modified xsi:type="dcterms:W3CDTF">2022-11-17T12:16:49Z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