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customXml/item3.xml" ContentType="application/xml"/>
  <Override PartName="/customXml/itemProps31.xml" ContentType="application/vnd.openxmlformats-officedocument.customXmlProperties+xml"/>
  <Override PartName="/ppt/handoutMasters/handoutMaster11.xml" ContentType="application/vnd.openxmlformats-officedocument.presentationml.handoutMaster+xml"/>
  <Override PartName="/ppt/theme/theme31.xml" ContentType="application/vnd.openxmlformats-officedocument.theme+xml"/>
  <Override PartName="/ppt/revisionInfo.xml" ContentType="application/vnd.ms-powerpoint.revisioninfo+xml"/>
  <Override PartName="/customXml/item22.xml" ContentType="application/xml"/>
  <Override PartName="/customXml/itemProps22.xml" ContentType="application/vnd.openxmlformats-officedocument.customXmlProperties+xml"/>
  <Override PartName="/customXml/item13.xml" ContentType="application/xml"/>
  <Override PartName="/customXml/itemProps13.xml" ContentType="application/vnd.openxmlformats-officedocument.customXmlProperties+xml"/>
  <Override PartName="/ppt/notesMasters/notesMaster11.xml" ContentType="application/vnd.openxmlformats-officedocument.presentationml.notesMaster+xml"/>
  <Override PartName="/ppt/theme/theme22.xml" ContentType="application/vnd.openxmlformats-officedocument.theme+xml"/>
  <Override PartName="/ppt/tableStyles.xml" ContentType="application/vnd.openxmlformats-officedocument.presentationml.tableStyles+xml"/>
  <Override PartName="/ppt/theme/theme13.xml" ContentType="application/vnd.openxmlformats-officedocument.theme+xml"/>
  <Override PartName="/ppt/slideMasters/slideMaster11.xml" ContentType="application/vnd.openxmlformats-officedocument.presentationml.slideMaster+xml"/>
  <Override PartName="/ppt/slideLayouts/slideLayout11.xml" ContentType="application/vnd.openxmlformats-officedocument.presentationml.slideLayout+xml"/>
  <Override PartName="/ppt/viewProps.xml" ContentType="application/vnd.openxmlformats-officedocument.presentationml.viewProps+xml"/>
  <Override PartName="/ppt/slides/slide21.xml" ContentType="application/vnd.openxmlformats-officedocument.presentationml.slide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67" r:id="R44a1ff39c0b94dbd"/>
  </p:sldIdLst>
  <p:sldSz cx="7559675" cy="5346700"/>
  <p:notesSz cx="6735763" cy="9866313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1173163" indent="-715963" algn="l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2346325" indent="-1431925" algn="l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3519488" indent="-2147888" algn="l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4694238" indent="-2865438" algn="l" rtl="0" eaLnBrk="0" fontAlgn="base" hangingPunct="0">
      <a:spcBef>
        <a:spcPct val="0"/>
      </a:spcBef>
      <a:spcAft>
        <a:spcPct val="0"/>
      </a:spcAft>
      <a:defRPr sz="1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5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30">
          <p15:clr>
            <a:srgbClr val="A4A3A4"/>
          </p15:clr>
        </p15:guide>
        <p15:guide id="2" pos="243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D09E"/>
    <a:srgbClr val="61B292"/>
    <a:srgbClr val="F4EEC0"/>
    <a:srgbClr val="BBE0E3"/>
    <a:srgbClr val="FFFFFF"/>
    <a:srgbClr val="46BFF0"/>
    <a:srgbClr val="264063"/>
    <a:srgbClr val="ECECEC"/>
    <a:srgbClr val="2B0A3D"/>
    <a:srgbClr val="0B26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B3E220-11F1-44B4-813B-12205D2BA57E}" v="18" dt="2022-05-16T10:02:57.0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5" d="100"/>
          <a:sy n="165" d="100"/>
        </p:scale>
        <p:origin x="2136" y="144"/>
      </p:cViewPr>
      <p:guideLst>
        <p:guide orient="horz" pos="2430"/>
        <p:guide pos="24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/ppt/presProps.xml" Id="rId8" /><Relationship Type="http://schemas.openxmlformats.org/officeDocument/2006/relationships/customXml" Target="/customXml/item3.xml" Id="rId3" /><Relationship Type="http://schemas.openxmlformats.org/officeDocument/2006/relationships/handoutMaster" Target="/ppt/handoutMasters/handoutMaster11.xml" Id="rId7" /><Relationship Type="http://schemas.microsoft.com/office/2015/10/relationships/revisionInfo" Target="/ppt/revisionInfo.xml" Id="rId12" /><Relationship Type="http://schemas.openxmlformats.org/officeDocument/2006/relationships/customXml" Target="/customXml/item22.xml" Id="rId2" /><Relationship Type="http://schemas.openxmlformats.org/officeDocument/2006/relationships/customXml" Target="/customXml/item13.xml" Id="rId1" /><Relationship Type="http://schemas.openxmlformats.org/officeDocument/2006/relationships/notesMaster" Target="/ppt/notesMasters/notesMaster11.xml" Id="rId6" /><Relationship Type="http://schemas.openxmlformats.org/officeDocument/2006/relationships/tableStyles" Target="/ppt/tableStyles.xml" Id="rId11" /><Relationship Type="http://schemas.openxmlformats.org/officeDocument/2006/relationships/theme" Target="/ppt/theme/theme13.xml" Id="rId10" /><Relationship Type="http://schemas.openxmlformats.org/officeDocument/2006/relationships/slideMaster" Target="/ppt/slideMasters/slideMaster11.xml" Id="rId4" /><Relationship Type="http://schemas.openxmlformats.org/officeDocument/2006/relationships/viewProps" Target="/ppt/viewProps.xml" Id="rId9" /><Relationship Type="http://schemas.openxmlformats.org/officeDocument/2006/relationships/slide" Target="/ppt/slides/slide21.xml" Id="R44a1ff39c0b94dbd" /></Relationships>
</file>

<file path=ppt/handoutMasters/_rels/handoutMaster11.xml.rels>&#65279;<?xml version="1.0" encoding="utf-8"?><Relationships xmlns="http://schemas.openxmlformats.org/package/2006/relationships"><Relationship Type="http://schemas.openxmlformats.org/officeDocument/2006/relationships/theme" Target="/ppt/theme/theme31.xml" Id="rId1" /></Relationships>
</file>

<file path=ppt/handoutMasters/handoutMaster1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164EB0-CC15-4392-8CB9-C42776565C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1"/>
            <a:ext cx="2920549" cy="495390"/>
          </a:xfrm>
          <a:prstGeom prst="rect">
            <a:avLst/>
          </a:prstGeom>
        </p:spPr>
        <p:txBody>
          <a:bodyPr vert="horz" lIns="93088" tIns="46545" rIns="93088" bIns="46545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478465-27FE-4EB5-8543-8EB7C3D4B6A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5216" y="1"/>
            <a:ext cx="2918206" cy="495390"/>
          </a:xfrm>
          <a:prstGeom prst="rect">
            <a:avLst/>
          </a:prstGeom>
        </p:spPr>
        <p:txBody>
          <a:bodyPr vert="horz" lIns="93088" tIns="46545" rIns="93088" bIns="46545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E968FFB-FB50-4C3C-A6DB-732DAF6138E3}" type="datetimeFigureOut">
              <a:rPr lang="en-US"/>
              <a:pPr>
                <a:defRPr/>
              </a:pPr>
              <a:t>11/17/2022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56D2B3-546F-4D7E-985F-66BDDFEC64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9370924"/>
            <a:ext cx="2920549" cy="495389"/>
          </a:xfrm>
          <a:prstGeom prst="rect">
            <a:avLst/>
          </a:prstGeom>
        </p:spPr>
        <p:txBody>
          <a:bodyPr vert="horz" lIns="93088" tIns="46545" rIns="93088" bIns="46545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AF64A-BF38-4D4D-870B-EA78E0468DB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15216" y="9370924"/>
            <a:ext cx="2918206" cy="495389"/>
          </a:xfrm>
          <a:prstGeom prst="rect">
            <a:avLst/>
          </a:prstGeom>
        </p:spPr>
        <p:txBody>
          <a:bodyPr vert="horz" lIns="93088" tIns="46545" rIns="93088" bIns="46545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ED03BB8-451E-417A-8911-20C58BBA96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1.xml.rels>&#65279;<?xml version="1.0" encoding="utf-8"?><Relationships xmlns="http://schemas.openxmlformats.org/package/2006/relationships"><Relationship Type="http://schemas.openxmlformats.org/officeDocument/2006/relationships/theme" Target="/ppt/theme/theme22.xml" Id="rId1" /></Relationships>
</file>

<file path=ppt/notesMasters/notesMaster1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36649E13-56BD-425A-831B-E92C4E47B98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20549" cy="49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88" tIns="46545" rIns="93088" bIns="4654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62A5B045-E811-4D6C-AB92-A0C0270B63C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15216" y="1"/>
            <a:ext cx="2918206" cy="49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88" tIns="46545" rIns="93088" bIns="46545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902E6B85-B7B0-44C2-96BD-D257965DDF3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52475" y="739775"/>
            <a:ext cx="5230813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/>
          </a:extLst>
        </p:spPr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F7A44355-74C2-47A0-AA46-5CF73BF8129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4513" y="4686615"/>
            <a:ext cx="5386737" cy="4440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88" tIns="46545" rIns="93088" bIns="465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33798" name="Rectangle 6">
            <a:extLst>
              <a:ext uri="{FF2B5EF4-FFF2-40B4-BE49-F238E27FC236}">
                <a16:creationId xmlns:a16="http://schemas.microsoft.com/office/drawing/2014/main" id="{0C80492A-7F6A-47B7-94B3-3945C036DBE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70925"/>
            <a:ext cx="2920549" cy="49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88" tIns="46545" rIns="93088" bIns="46545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3799" name="Rectangle 7">
            <a:extLst>
              <a:ext uri="{FF2B5EF4-FFF2-40B4-BE49-F238E27FC236}">
                <a16:creationId xmlns:a16="http://schemas.microsoft.com/office/drawing/2014/main" id="{42FACBA0-0A72-444F-939E-B76EC0E7D0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5216" y="9370925"/>
            <a:ext cx="2918206" cy="49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88" tIns="46545" rIns="93088" bIns="4654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903CBD0-8753-47E7-8EA3-C79F2A757ED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+mn-ea"/>
        <a:cs typeface="+mn-cs"/>
      </a:defRPr>
    </a:lvl1pPr>
    <a:lvl2pPr marL="1173163"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+mn-ea"/>
        <a:cs typeface="+mn-cs"/>
      </a:defRPr>
    </a:lvl2pPr>
    <a:lvl3pPr marL="2346325"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+mn-ea"/>
        <a:cs typeface="+mn-cs"/>
      </a:defRPr>
    </a:lvl3pPr>
    <a:lvl4pPr marL="3519488"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+mn-ea"/>
        <a:cs typeface="+mn-cs"/>
      </a:defRPr>
    </a:lvl4pPr>
    <a:lvl5pPr marL="4694238" algn="l" rtl="0" eaLnBrk="0" fontAlgn="base" hangingPunct="0">
      <a:spcBef>
        <a:spcPct val="30000"/>
      </a:spcBef>
      <a:spcAft>
        <a:spcPct val="0"/>
      </a:spcAft>
      <a:defRPr sz="3000" kern="1200">
        <a:solidFill>
          <a:schemeClr val="tx1"/>
        </a:solidFill>
        <a:latin typeface="Arial" charset="0"/>
        <a:ea typeface="+mn-ea"/>
        <a:cs typeface="+mn-cs"/>
      </a:defRPr>
    </a:lvl5pPr>
    <a:lvl6pPr marL="5868162" algn="l" defTabSz="2347265" rtl="0" eaLnBrk="1" latinLnBrk="0" hangingPunct="1">
      <a:defRPr sz="3080" kern="1200">
        <a:solidFill>
          <a:schemeClr val="tx1"/>
        </a:solidFill>
        <a:latin typeface="+mn-lt"/>
        <a:ea typeface="+mn-ea"/>
        <a:cs typeface="+mn-cs"/>
      </a:defRPr>
    </a:lvl6pPr>
    <a:lvl7pPr marL="7041794" algn="l" defTabSz="2347265" rtl="0" eaLnBrk="1" latinLnBrk="0" hangingPunct="1">
      <a:defRPr sz="3080" kern="1200">
        <a:solidFill>
          <a:schemeClr val="tx1"/>
        </a:solidFill>
        <a:latin typeface="+mn-lt"/>
        <a:ea typeface="+mn-ea"/>
        <a:cs typeface="+mn-cs"/>
      </a:defRPr>
    </a:lvl7pPr>
    <a:lvl8pPr marL="8215427" algn="l" defTabSz="2347265" rtl="0" eaLnBrk="1" latinLnBrk="0" hangingPunct="1">
      <a:defRPr sz="3080" kern="1200">
        <a:solidFill>
          <a:schemeClr val="tx1"/>
        </a:solidFill>
        <a:latin typeface="+mn-lt"/>
        <a:ea typeface="+mn-ea"/>
        <a:cs typeface="+mn-cs"/>
      </a:defRPr>
    </a:lvl8pPr>
    <a:lvl9pPr marL="9389059" algn="l" defTabSz="2347265" rtl="0" eaLnBrk="1" latinLnBrk="0" hangingPunct="1">
      <a:defRPr sz="30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253880"/>
      </p:ext>
    </p:extLst>
  </p:cSld>
  <p:clrMapOvr>
    <a:masterClrMapping/>
  </p:clrMapOvr>
</p:sldLayout>
</file>

<file path=ppt/slideMasters/_rels/slideMaster11.xml.rels>&#65279;<?xml version="1.0" encoding="utf-8"?><Relationships xmlns="http://schemas.openxmlformats.org/package/2006/relationships"><Relationship Type="http://schemas.openxmlformats.org/officeDocument/2006/relationships/theme" Target="/ppt/theme/theme13.xml" Id="rId2" /><Relationship Type="http://schemas.openxmlformats.org/officeDocument/2006/relationships/slideLayout" Target="/ppt/slideLayouts/slideLayout11.xml" Id="rId1" /></Relationships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ADC0201-D595-4C3A-9744-E96A72C5A435}"/>
              </a:ext>
            </a:extLst>
          </p:cNvPr>
          <p:cNvGrpSpPr/>
          <p:nvPr userDrawn="1"/>
        </p:nvGrpSpPr>
        <p:grpSpPr>
          <a:xfrm>
            <a:off x="539750" y="944891"/>
            <a:ext cx="6408738" cy="4382759"/>
            <a:chOff x="539750" y="944891"/>
            <a:chExt cx="6408738" cy="4382759"/>
          </a:xfrm>
        </p:grpSpPr>
        <p:sp>
          <p:nvSpPr>
            <p:cNvPr id="13" name="Rectangle: Rounded Corners 11">
              <a:extLst>
                <a:ext uri="{FF2B5EF4-FFF2-40B4-BE49-F238E27FC236}">
                  <a16:creationId xmlns:a16="http://schemas.microsoft.com/office/drawing/2014/main" id="{F061FA92-33CA-4D03-842C-3582559C7F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50" y="1214438"/>
              <a:ext cx="6408738" cy="4113212"/>
            </a:xfrm>
            <a:prstGeom prst="roundRect">
              <a:avLst>
                <a:gd name="adj" fmla="val 6602"/>
              </a:avLst>
            </a:prstGeom>
            <a:noFill/>
            <a:ln>
              <a:solidFill>
                <a:srgbClr val="00B050"/>
              </a:solidFill>
              <a:prstDash val="lgDash"/>
            </a:ln>
            <a:effectLst/>
          </p:spPr>
          <p:txBody>
            <a:bodyPr/>
            <a:lstStyle>
              <a:lvl1pPr defTabSz="287338"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defTabSz="287338"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defTabSz="287338"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defTabSz="287338"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defTabSz="287338"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5151438" indent="-2865438" defTabSz="287338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5608638" indent="-2865438" defTabSz="287338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6065838" indent="-2865438" defTabSz="287338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6523038" indent="-2865438" defTabSz="287338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60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1DE2D3A-F6B4-4B25-829B-4FA9D2E9406D}"/>
                </a:ext>
              </a:extLst>
            </p:cNvPr>
            <p:cNvSpPr/>
            <p:nvPr/>
          </p:nvSpPr>
          <p:spPr bwMode="auto">
            <a:xfrm rot="5400000">
              <a:off x="434181" y="1826420"/>
              <a:ext cx="3673475" cy="2951162"/>
            </a:xfrm>
            <a:prstGeom prst="roundRect">
              <a:avLst>
                <a:gd name="adj" fmla="val 3946"/>
              </a:avLst>
            </a:prstGeom>
            <a:noFill/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287338" eaLnBrk="1" hangingPunct="1">
                <a:defRPr/>
              </a:pPr>
              <a:endParaRPr lang="en-GB" sz="600">
                <a:latin typeface="Arial" charset="0"/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6C923B5-9E26-4A20-8956-CE7812FBB992}"/>
                </a:ext>
              </a:extLst>
            </p:cNvPr>
            <p:cNvSpPr/>
            <p:nvPr/>
          </p:nvSpPr>
          <p:spPr bwMode="auto">
            <a:xfrm rot="16200000">
              <a:off x="3386137" y="1825626"/>
              <a:ext cx="3673475" cy="2952750"/>
            </a:xfrm>
            <a:prstGeom prst="roundRect">
              <a:avLst>
                <a:gd name="adj" fmla="val 3776"/>
              </a:avLst>
            </a:prstGeom>
            <a:noFill/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defTabSz="287338" eaLnBrk="1" hangingPunct="1">
                <a:defRPr/>
              </a:pPr>
              <a:endParaRPr lang="en-GB" sz="600">
                <a:latin typeface="Arial" charset="0"/>
              </a:endParaRPr>
            </a:p>
          </p:txBody>
        </p:sp>
        <p:sp>
          <p:nvSpPr>
            <p:cNvPr id="16" name="Oval 2">
              <a:extLst>
                <a:ext uri="{FF2B5EF4-FFF2-40B4-BE49-F238E27FC236}">
                  <a16:creationId xmlns:a16="http://schemas.microsoft.com/office/drawing/2014/main" id="{DA6F36CD-90CC-4CE3-BCB3-F6818CD7F9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200" y="1668463"/>
              <a:ext cx="179388" cy="180975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>
              <a:lvl1pPr defTabSz="287338"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287338"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287338"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287338"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287338"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287338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287338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287338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287338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600"/>
            </a:p>
          </p:txBody>
        </p:sp>
        <p:sp>
          <p:nvSpPr>
            <p:cNvPr id="17" name="Oval 2">
              <a:extLst>
                <a:ext uri="{FF2B5EF4-FFF2-40B4-BE49-F238E27FC236}">
                  <a16:creationId xmlns:a16="http://schemas.microsoft.com/office/drawing/2014/main" id="{5A296B31-6DB5-4B08-B182-4205657164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200" y="4786313"/>
              <a:ext cx="179388" cy="179387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>
              <a:lvl1pPr defTabSz="287338"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287338"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287338"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287338"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287338"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287338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287338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287338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287338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600"/>
            </a:p>
          </p:txBody>
        </p:sp>
        <p:sp>
          <p:nvSpPr>
            <p:cNvPr id="18" name="Oval 2">
              <a:extLst>
                <a:ext uri="{FF2B5EF4-FFF2-40B4-BE49-F238E27FC236}">
                  <a16:creationId xmlns:a16="http://schemas.microsoft.com/office/drawing/2014/main" id="{140CBCDF-80E2-4AA9-B06A-5B5FA60C8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0475" y="1682750"/>
              <a:ext cx="179388" cy="179388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>
              <a:lvl1pPr defTabSz="287338"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287338"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287338"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287338"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287338"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287338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287338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287338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287338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600"/>
            </a:p>
          </p:txBody>
        </p:sp>
        <p:sp>
          <p:nvSpPr>
            <p:cNvPr id="19" name="Oval 2">
              <a:extLst>
                <a:ext uri="{FF2B5EF4-FFF2-40B4-BE49-F238E27FC236}">
                  <a16:creationId xmlns:a16="http://schemas.microsoft.com/office/drawing/2014/main" id="{2A95E924-E307-4A91-9417-36400513B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0475" y="4786313"/>
              <a:ext cx="179388" cy="179387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>
              <a:lvl1pPr defTabSz="287338"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287338"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287338"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287338"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287338"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287338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287338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287338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287338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600"/>
            </a:p>
          </p:txBody>
        </p:sp>
        <p:sp>
          <p:nvSpPr>
            <p:cNvPr id="20" name="Freeform: Shape 20">
              <a:extLst>
                <a:ext uri="{FF2B5EF4-FFF2-40B4-BE49-F238E27FC236}">
                  <a16:creationId xmlns:a16="http://schemas.microsoft.com/office/drawing/2014/main" id="{B5CE0B6F-016D-47E4-B86E-A01472069A3F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850" y="2992438"/>
              <a:ext cx="185738" cy="539750"/>
            </a:xfrm>
            <a:custGeom>
              <a:avLst/>
              <a:gdLst>
                <a:gd name="T0" fmla="*/ 128174 w 185934"/>
                <a:gd name="T1" fmla="*/ 0 h 578574"/>
                <a:gd name="T2" fmla="*/ 185542 w 185934"/>
                <a:gd name="T3" fmla="*/ 46697 h 578574"/>
                <a:gd name="T4" fmla="*/ 185541 w 185934"/>
                <a:gd name="T5" fmla="*/ 423263 h 578574"/>
                <a:gd name="T6" fmla="*/ 128173 w 185934"/>
                <a:gd name="T7" fmla="*/ 469960 h 578574"/>
                <a:gd name="T8" fmla="*/ 128174 w 185934"/>
                <a:gd name="T9" fmla="*/ 469959 h 578574"/>
                <a:gd name="T10" fmla="*/ 70804 w 185934"/>
                <a:gd name="T11" fmla="*/ 423262 h 578574"/>
                <a:gd name="T12" fmla="*/ 70804 w 185934"/>
                <a:gd name="T13" fmla="*/ 304485 h 578574"/>
                <a:gd name="T14" fmla="*/ 54406 w 185934"/>
                <a:gd name="T15" fmla="*/ 301789 h 578574"/>
                <a:gd name="T16" fmla="*/ 0 w 185934"/>
                <a:gd name="T17" fmla="*/ 234979 h 578574"/>
                <a:gd name="T18" fmla="*/ 54406 w 185934"/>
                <a:gd name="T19" fmla="*/ 168170 h 578574"/>
                <a:gd name="T20" fmla="*/ 70804 w 185934"/>
                <a:gd name="T21" fmla="*/ 165474 h 578574"/>
                <a:gd name="T22" fmla="*/ 70804 w 185934"/>
                <a:gd name="T23" fmla="*/ 46697 h 578574"/>
                <a:gd name="T24" fmla="*/ 128174 w 185934"/>
                <a:gd name="T25" fmla="*/ 0 h 57857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85934" h="578574">
                  <a:moveTo>
                    <a:pt x="128444" y="0"/>
                  </a:moveTo>
                  <a:cubicBezTo>
                    <a:pt x="160195" y="0"/>
                    <a:pt x="185934" y="25739"/>
                    <a:pt x="185934" y="57490"/>
                  </a:cubicBezTo>
                  <a:cubicBezTo>
                    <a:pt x="185934" y="212021"/>
                    <a:pt x="185933" y="366553"/>
                    <a:pt x="185933" y="521084"/>
                  </a:cubicBezTo>
                  <a:cubicBezTo>
                    <a:pt x="185933" y="552835"/>
                    <a:pt x="160194" y="578574"/>
                    <a:pt x="128443" y="578574"/>
                  </a:cubicBezTo>
                  <a:lnTo>
                    <a:pt x="128444" y="578573"/>
                  </a:lnTo>
                  <a:cubicBezTo>
                    <a:pt x="96693" y="578573"/>
                    <a:pt x="70954" y="552834"/>
                    <a:pt x="70954" y="521083"/>
                  </a:cubicBezTo>
                  <a:lnTo>
                    <a:pt x="70954" y="374855"/>
                  </a:lnTo>
                  <a:lnTo>
                    <a:pt x="54520" y="371537"/>
                  </a:lnTo>
                  <a:cubicBezTo>
                    <a:pt x="22481" y="357986"/>
                    <a:pt x="0" y="326261"/>
                    <a:pt x="0" y="289286"/>
                  </a:cubicBezTo>
                  <a:cubicBezTo>
                    <a:pt x="0" y="252311"/>
                    <a:pt x="22481" y="220587"/>
                    <a:pt x="54520" y="207035"/>
                  </a:cubicBezTo>
                  <a:lnTo>
                    <a:pt x="70954" y="203717"/>
                  </a:lnTo>
                  <a:lnTo>
                    <a:pt x="70954" y="57490"/>
                  </a:lnTo>
                  <a:cubicBezTo>
                    <a:pt x="70954" y="25739"/>
                    <a:pt x="96693" y="0"/>
                    <a:pt x="128444" y="0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1" name="Freeform: Shape 21">
              <a:extLst>
                <a:ext uri="{FF2B5EF4-FFF2-40B4-BE49-F238E27FC236}">
                  <a16:creationId xmlns:a16="http://schemas.microsoft.com/office/drawing/2014/main" id="{EEC7C337-62A3-4481-81D7-E34C9F87B35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340475" y="3030538"/>
              <a:ext cx="185738" cy="539750"/>
            </a:xfrm>
            <a:custGeom>
              <a:avLst/>
              <a:gdLst>
                <a:gd name="T0" fmla="*/ 128174 w 185934"/>
                <a:gd name="T1" fmla="*/ 0 h 578574"/>
                <a:gd name="T2" fmla="*/ 185542 w 185934"/>
                <a:gd name="T3" fmla="*/ 46697 h 578574"/>
                <a:gd name="T4" fmla="*/ 185541 w 185934"/>
                <a:gd name="T5" fmla="*/ 423263 h 578574"/>
                <a:gd name="T6" fmla="*/ 128173 w 185934"/>
                <a:gd name="T7" fmla="*/ 469960 h 578574"/>
                <a:gd name="T8" fmla="*/ 128174 w 185934"/>
                <a:gd name="T9" fmla="*/ 469959 h 578574"/>
                <a:gd name="T10" fmla="*/ 70804 w 185934"/>
                <a:gd name="T11" fmla="*/ 423262 h 578574"/>
                <a:gd name="T12" fmla="*/ 70804 w 185934"/>
                <a:gd name="T13" fmla="*/ 304485 h 578574"/>
                <a:gd name="T14" fmla="*/ 54406 w 185934"/>
                <a:gd name="T15" fmla="*/ 301789 h 578574"/>
                <a:gd name="T16" fmla="*/ 0 w 185934"/>
                <a:gd name="T17" fmla="*/ 234979 h 578574"/>
                <a:gd name="T18" fmla="*/ 54406 w 185934"/>
                <a:gd name="T19" fmla="*/ 168170 h 578574"/>
                <a:gd name="T20" fmla="*/ 70804 w 185934"/>
                <a:gd name="T21" fmla="*/ 165474 h 578574"/>
                <a:gd name="T22" fmla="*/ 70804 w 185934"/>
                <a:gd name="T23" fmla="*/ 46697 h 578574"/>
                <a:gd name="T24" fmla="*/ 128174 w 185934"/>
                <a:gd name="T25" fmla="*/ 0 h 57857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85934" h="578574">
                  <a:moveTo>
                    <a:pt x="128444" y="0"/>
                  </a:moveTo>
                  <a:cubicBezTo>
                    <a:pt x="160195" y="0"/>
                    <a:pt x="185934" y="25739"/>
                    <a:pt x="185934" y="57490"/>
                  </a:cubicBezTo>
                  <a:cubicBezTo>
                    <a:pt x="185934" y="212021"/>
                    <a:pt x="185933" y="366553"/>
                    <a:pt x="185933" y="521084"/>
                  </a:cubicBezTo>
                  <a:cubicBezTo>
                    <a:pt x="185933" y="552835"/>
                    <a:pt x="160194" y="578574"/>
                    <a:pt x="128443" y="578574"/>
                  </a:cubicBezTo>
                  <a:lnTo>
                    <a:pt x="128444" y="578573"/>
                  </a:lnTo>
                  <a:cubicBezTo>
                    <a:pt x="96693" y="578573"/>
                    <a:pt x="70954" y="552834"/>
                    <a:pt x="70954" y="521083"/>
                  </a:cubicBezTo>
                  <a:lnTo>
                    <a:pt x="70954" y="374855"/>
                  </a:lnTo>
                  <a:lnTo>
                    <a:pt x="54520" y="371537"/>
                  </a:lnTo>
                  <a:cubicBezTo>
                    <a:pt x="22481" y="357986"/>
                    <a:pt x="0" y="326261"/>
                    <a:pt x="0" y="289286"/>
                  </a:cubicBezTo>
                  <a:cubicBezTo>
                    <a:pt x="0" y="252311"/>
                    <a:pt x="22481" y="220587"/>
                    <a:pt x="54520" y="207035"/>
                  </a:cubicBezTo>
                  <a:lnTo>
                    <a:pt x="70954" y="203717"/>
                  </a:lnTo>
                  <a:lnTo>
                    <a:pt x="70954" y="57490"/>
                  </a:lnTo>
                  <a:cubicBezTo>
                    <a:pt x="70954" y="25739"/>
                    <a:pt x="96693" y="0"/>
                    <a:pt x="128444" y="0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1DB7158-B0EB-4D6D-A32B-5BA1E9A9B7BB}"/>
                </a:ext>
              </a:extLst>
            </p:cNvPr>
            <p:cNvSpPr txBox="1"/>
            <p:nvPr/>
          </p:nvSpPr>
          <p:spPr>
            <a:xfrm>
              <a:off x="583419" y="944891"/>
              <a:ext cx="10081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>
                  <a:solidFill>
                    <a:srgbClr val="00B050"/>
                  </a:solidFill>
                  <a:latin typeface="Ubuntu" panose="020B0504030602030204" pitchFamily="34" charset="0"/>
                </a:rPr>
                <a:t>Bleed</a:t>
              </a:r>
              <a:endParaRPr lang="en-GB" sz="1400">
                <a:solidFill>
                  <a:srgbClr val="00B050"/>
                </a:solidFill>
                <a:latin typeface="Ubuntu" panose="020B050403060203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E787007-3876-451D-8CA0-C8CF92EFF7F7}"/>
                </a:ext>
              </a:extLst>
            </p:cNvPr>
            <p:cNvSpPr txBox="1"/>
            <p:nvPr/>
          </p:nvSpPr>
          <p:spPr>
            <a:xfrm>
              <a:off x="1020334" y="1233190"/>
              <a:ext cx="137361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>
                  <a:solidFill>
                    <a:schemeClr val="bg1">
                      <a:lumMod val="65000"/>
                    </a:schemeClr>
                  </a:solidFill>
                  <a:latin typeface="Ubuntu" panose="020B0504030602030204" pitchFamily="34" charset="0"/>
                </a:rPr>
                <a:t>Badge Edge</a:t>
              </a:r>
              <a:endParaRPr lang="en-GB" sz="1200">
                <a:solidFill>
                  <a:schemeClr val="bg1">
                    <a:lumMod val="65000"/>
                  </a:schemeClr>
                </a:solidFill>
                <a:latin typeface="Ubuntu" panose="020B0504030602030204" pitchFamily="34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</p:sldLayoutIdLst>
  <p:txStyles>
    <p:titleStyle>
      <a:lvl1pPr algn="ctr" defTabSz="703263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+mj-lt"/>
          <a:ea typeface="+mj-ea"/>
          <a:cs typeface="+mj-cs"/>
        </a:defRPr>
      </a:lvl1pPr>
      <a:lvl2pPr algn="ctr" defTabSz="703263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2pPr>
      <a:lvl3pPr algn="ctr" defTabSz="703263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3pPr>
      <a:lvl4pPr algn="ctr" defTabSz="703263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4pPr>
      <a:lvl5pPr algn="ctr" defTabSz="703263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Arial" charset="0"/>
        </a:defRPr>
      </a:lvl5pPr>
      <a:lvl6pPr marL="1121100" algn="ctr" defTabSz="704582" rtl="0" fontAlgn="base">
        <a:spcBef>
          <a:spcPct val="0"/>
        </a:spcBef>
        <a:spcAft>
          <a:spcPct val="0"/>
        </a:spcAft>
        <a:defRPr sz="3433">
          <a:solidFill>
            <a:schemeClr val="tx2"/>
          </a:solidFill>
          <a:latin typeface="Arial" charset="0"/>
        </a:defRPr>
      </a:lvl6pPr>
      <a:lvl7pPr marL="2242200" algn="ctr" defTabSz="704582" rtl="0" fontAlgn="base">
        <a:spcBef>
          <a:spcPct val="0"/>
        </a:spcBef>
        <a:spcAft>
          <a:spcPct val="0"/>
        </a:spcAft>
        <a:defRPr sz="3433">
          <a:solidFill>
            <a:schemeClr val="tx2"/>
          </a:solidFill>
          <a:latin typeface="Arial" charset="0"/>
        </a:defRPr>
      </a:lvl7pPr>
      <a:lvl8pPr marL="3363300" algn="ctr" defTabSz="704582" rtl="0" fontAlgn="base">
        <a:spcBef>
          <a:spcPct val="0"/>
        </a:spcBef>
        <a:spcAft>
          <a:spcPct val="0"/>
        </a:spcAft>
        <a:defRPr sz="3433">
          <a:solidFill>
            <a:schemeClr val="tx2"/>
          </a:solidFill>
          <a:latin typeface="Arial" charset="0"/>
        </a:defRPr>
      </a:lvl8pPr>
      <a:lvl9pPr marL="4484400" algn="ctr" defTabSz="704582" rtl="0" fontAlgn="base">
        <a:spcBef>
          <a:spcPct val="0"/>
        </a:spcBef>
        <a:spcAft>
          <a:spcPct val="0"/>
        </a:spcAft>
        <a:defRPr sz="3433">
          <a:solidFill>
            <a:schemeClr val="tx2"/>
          </a:solidFill>
          <a:latin typeface="Arial" charset="0"/>
        </a:defRPr>
      </a:lvl9pPr>
    </p:titleStyle>
    <p:bodyStyle>
      <a:lvl1pPr marL="263525" indent="-263525" algn="l" defTabSz="703263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0663" algn="l" defTabSz="703263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879475" indent="-174625" algn="l" defTabSz="703263" rtl="0" eaLnBrk="0" fontAlgn="base" hangingPunct="0">
        <a:spcBef>
          <a:spcPct val="20000"/>
        </a:spcBef>
        <a:spcAft>
          <a:spcPct val="0"/>
        </a:spcAft>
        <a:buChar char="•"/>
        <a:defRPr sz="1900">
          <a:solidFill>
            <a:schemeClr val="tx1"/>
          </a:solidFill>
          <a:latin typeface="+mn-lt"/>
        </a:defRPr>
      </a:lvl3pPr>
      <a:lvl4pPr marL="1233488" indent="-177800" algn="l" defTabSz="703263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1584325" indent="-174625" algn="l" defTabSz="703263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705434" indent="-175173" algn="l" defTabSz="704582" rtl="0" fontAlgn="base">
        <a:spcBef>
          <a:spcPct val="20000"/>
        </a:spcBef>
        <a:spcAft>
          <a:spcPct val="0"/>
        </a:spcAft>
        <a:buChar char="»"/>
        <a:defRPr sz="1471">
          <a:solidFill>
            <a:schemeClr val="tx1"/>
          </a:solidFill>
          <a:latin typeface="+mn-lt"/>
        </a:defRPr>
      </a:lvl6pPr>
      <a:lvl7pPr marL="3826534" indent="-175173" algn="l" defTabSz="704582" rtl="0" fontAlgn="base">
        <a:spcBef>
          <a:spcPct val="20000"/>
        </a:spcBef>
        <a:spcAft>
          <a:spcPct val="0"/>
        </a:spcAft>
        <a:buChar char="»"/>
        <a:defRPr sz="1471">
          <a:solidFill>
            <a:schemeClr val="tx1"/>
          </a:solidFill>
          <a:latin typeface="+mn-lt"/>
        </a:defRPr>
      </a:lvl7pPr>
      <a:lvl8pPr marL="4947634" indent="-175173" algn="l" defTabSz="704582" rtl="0" fontAlgn="base">
        <a:spcBef>
          <a:spcPct val="20000"/>
        </a:spcBef>
        <a:spcAft>
          <a:spcPct val="0"/>
        </a:spcAft>
        <a:buChar char="»"/>
        <a:defRPr sz="1471">
          <a:solidFill>
            <a:schemeClr val="tx1"/>
          </a:solidFill>
          <a:latin typeface="+mn-lt"/>
        </a:defRPr>
      </a:lvl8pPr>
      <a:lvl9pPr marL="6068734" indent="-175173" algn="l" defTabSz="704582" rtl="0" fontAlgn="base">
        <a:spcBef>
          <a:spcPct val="20000"/>
        </a:spcBef>
        <a:spcAft>
          <a:spcPct val="0"/>
        </a:spcAft>
        <a:buChar char="»"/>
        <a:defRPr sz="147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2242200" rtl="0" eaLnBrk="1" latinLnBrk="0" hangingPunct="1">
        <a:defRPr sz="4414" kern="1200">
          <a:solidFill>
            <a:schemeClr val="tx1"/>
          </a:solidFill>
          <a:latin typeface="+mn-lt"/>
          <a:ea typeface="+mn-ea"/>
          <a:cs typeface="+mn-cs"/>
        </a:defRPr>
      </a:lvl1pPr>
      <a:lvl2pPr marL="1121100" algn="l" defTabSz="2242200" rtl="0" eaLnBrk="1" latinLnBrk="0" hangingPunct="1">
        <a:defRPr sz="4414" kern="1200">
          <a:solidFill>
            <a:schemeClr val="tx1"/>
          </a:solidFill>
          <a:latin typeface="+mn-lt"/>
          <a:ea typeface="+mn-ea"/>
          <a:cs typeface="+mn-cs"/>
        </a:defRPr>
      </a:lvl2pPr>
      <a:lvl3pPr marL="2242200" algn="l" defTabSz="2242200" rtl="0" eaLnBrk="1" latinLnBrk="0" hangingPunct="1">
        <a:defRPr sz="4414" kern="1200">
          <a:solidFill>
            <a:schemeClr val="tx1"/>
          </a:solidFill>
          <a:latin typeface="+mn-lt"/>
          <a:ea typeface="+mn-ea"/>
          <a:cs typeface="+mn-cs"/>
        </a:defRPr>
      </a:lvl3pPr>
      <a:lvl4pPr marL="3363300" algn="l" defTabSz="2242200" rtl="0" eaLnBrk="1" latinLnBrk="0" hangingPunct="1">
        <a:defRPr sz="4414" kern="1200">
          <a:solidFill>
            <a:schemeClr val="tx1"/>
          </a:solidFill>
          <a:latin typeface="+mn-lt"/>
          <a:ea typeface="+mn-ea"/>
          <a:cs typeface="+mn-cs"/>
        </a:defRPr>
      </a:lvl4pPr>
      <a:lvl5pPr marL="4484400" algn="l" defTabSz="2242200" rtl="0" eaLnBrk="1" latinLnBrk="0" hangingPunct="1">
        <a:defRPr sz="4414" kern="1200">
          <a:solidFill>
            <a:schemeClr val="tx1"/>
          </a:solidFill>
          <a:latin typeface="+mn-lt"/>
          <a:ea typeface="+mn-ea"/>
          <a:cs typeface="+mn-cs"/>
        </a:defRPr>
      </a:lvl5pPr>
      <a:lvl6pPr marL="5605501" algn="l" defTabSz="2242200" rtl="0" eaLnBrk="1" latinLnBrk="0" hangingPunct="1">
        <a:defRPr sz="4414" kern="1200">
          <a:solidFill>
            <a:schemeClr val="tx1"/>
          </a:solidFill>
          <a:latin typeface="+mn-lt"/>
          <a:ea typeface="+mn-ea"/>
          <a:cs typeface="+mn-cs"/>
        </a:defRPr>
      </a:lvl6pPr>
      <a:lvl7pPr marL="6726601" algn="l" defTabSz="2242200" rtl="0" eaLnBrk="1" latinLnBrk="0" hangingPunct="1">
        <a:defRPr sz="4414" kern="1200">
          <a:solidFill>
            <a:schemeClr val="tx1"/>
          </a:solidFill>
          <a:latin typeface="+mn-lt"/>
          <a:ea typeface="+mn-ea"/>
          <a:cs typeface="+mn-cs"/>
        </a:defRPr>
      </a:lvl7pPr>
      <a:lvl8pPr marL="7847701" algn="l" defTabSz="2242200" rtl="0" eaLnBrk="1" latinLnBrk="0" hangingPunct="1">
        <a:defRPr sz="4414" kern="1200">
          <a:solidFill>
            <a:schemeClr val="tx1"/>
          </a:solidFill>
          <a:latin typeface="+mn-lt"/>
          <a:ea typeface="+mn-ea"/>
          <a:cs typeface="+mn-cs"/>
        </a:defRPr>
      </a:lvl8pPr>
      <a:lvl9pPr marL="8968801" algn="l" defTabSz="2242200" rtl="0" eaLnBrk="1" latinLnBrk="0" hangingPunct="1">
        <a:defRPr sz="44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1.xml" Id="R017994bd324b491d" /></Relationships>
</file>

<file path=ppt/slides/slide21.xml><?xml version="1.0" encoding="utf-8"?>
<p:sld xmlns:a16="http://schemas.microsoft.com/office/drawing/2014/main" xmlns:a14="http://schemas.microsoft.com/office/drawing/2010/main" xmlns:a="http://schemas.openxmlformats.org/drawingml/2006/main" xmlns:r="http://schemas.openxmlformats.org/officeDocument/2006/relationships" xmlns:p="http://schemas.openxmlformats.org/presentationml/2006/main">
  <p:cSld xmlns:p="http://schemas.openxmlformats.org/presentationml/2006/main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4338" name="Text Box 11">
            <a:extLst xmlns:a="http://schemas.openxmlformats.org/drawingml/2006/main">
              <a:ext uri="{FF2B5EF4-FFF2-40B4-BE49-F238E27FC236}">
                <a16:creationId xmlns:a16="http://schemas.microsoft.com/office/drawing/2014/main" id="{BDAB2644-53C9-41BB-8530-DD16412882BE}"/>
              </a:ext>
            </a:extLst>
          </p:cNvPr>
          <p:cNvSpPr txBox="1">
            <a:spLocks xmlns:a="http://schemas.openxmlformats.org/drawingml/2006/main" noChangeArrowheads="1"/>
          </p:cNvSpPr>
          <p:nvPr/>
        </p:nvSpPr>
        <p:spPr bwMode="auto">
          <a:xfrm xmlns:a="http://schemas.openxmlformats.org/drawingml/2006/main" rot="16200000">
            <a:off x="784225" y="2582863"/>
            <a:ext cx="3671887" cy="1455738"/>
          </a:xfrm>
          <a:prstGeom xmlns:a="http://schemas.openxmlformats.org/drawingml/2006/main" prst="rect">
            <a:avLst/>
          </a:prstGeom>
          <a:noFill xmlns:a="http://schemas.openxmlformats.org/drawingml/2006/main"/>
          <a:ln xmlns:a="http://schemas.openxmlformats.org/drawingml/2006/main">
            <a:noFill/>
          </a:ln>
          <a:effectLst xmlns:a="http://schemas.openxmlformats.org/drawingml/2006/main"/>
          <a:extLst xmlns:a="http://schemas.openxmlformats.org/drawingml/2006/main"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xmlns:a="http://schemas.openxmlformats.org/drawingml/2006/main" lIns="70427" tIns="35215" rIns="70427" bIns="35215">
            <a:spAutoFit/>
          </a:bodyPr>
          <a:lstStyle xmlns:a="http://schemas.openxmlformats.org/drawingml/2006/main">
            <a:lvl1pPr defTabSz="287338">
              <a:defRPr sz="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87338">
              <a:defRPr sz="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87338">
              <a:defRPr sz="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87338">
              <a:defRPr sz="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87338">
              <a:defRPr sz="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287338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287338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287338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287338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 xmlns:a="http://schemas.openxmlformats.org/drawingml/2006/main">
            <a:pPr algn="ctr" eaLnBrk="1" hangingPunct="1">
              <a:defRPr/>
            </a:pPr>
            <a:r>
              <a:rPr lang="en-GB" altLang="en-US" sz="5400" b="1" dirty="0">
                <a:solidFill>
                  <a:srgbClr val="264063"/>
                </a:solidFill>
                <a:latin typeface="ubuntu" panose="020B050403060203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First1</a:t>
            </a:r>
            <a:endParaRPr lang="en-GB" altLang="en-US" sz="1400" b="1" dirty="0">
              <a:solidFill>
                <a:srgbClr val="264063"/>
              </a:solidFill>
              <a:latin typeface="ubuntu" panose="020B0504030602030204" pitchFamily="34" charset="0"/>
              <a:ea typeface="Century Gothic" panose="020B0502020202020204" pitchFamily="34" charset="0"/>
              <a:cs typeface="Century Gothic" panose="020B0502020202020204" pitchFamily="34" charset="0"/>
            </a:endParaRPr>
          </a:p>
          <a:p xmlns:a="http://schemas.openxmlformats.org/drawingml/2006/main">
            <a:pPr algn="ctr" eaLnBrk="1" hangingPunct="1">
              <a:defRPr/>
            </a:pPr>
            <a:r>
              <a:rPr lang="en-GB" altLang="en-US" sz="3600" dirty="0">
                <a:solidFill>
                  <a:srgbClr val="264063"/>
                </a:solidFill>
                <a:latin typeface="ubuntu" panose="020B050403060203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Last1</a:t>
            </a:r>
            <a:endParaRPr lang="en-GB" altLang="en-US" sz="1400" dirty="0">
              <a:solidFill>
                <a:srgbClr val="264063"/>
              </a:solidFill>
              <a:latin typeface="ubuntu" panose="020B0504030602030204" pitchFamily="34" charset="0"/>
              <a:ea typeface="Century Gothic" panose="020B0502020202020204" pitchFamily="34" charset="0"/>
              <a:cs typeface="Century Gothic" panose="020B0502020202020204" pitchFamily="34" charset="0"/>
            </a:endParaRPr>
          </a:p>
        </p:txBody>
      </p:sp>
      <p:sp>
        <p:nvSpPr>
          <p:cNvPr id="3" name="Text Box 11">
            <a:extLst xmlns:a="http://schemas.openxmlformats.org/drawingml/2006/main">
              <a:ext uri="{FF2B5EF4-FFF2-40B4-BE49-F238E27FC236}">
                <a16:creationId xmlns:a16="http://schemas.microsoft.com/office/drawing/2014/main" id="{F145A6D2-6298-4DDE-BD8A-7B49E1B246A0}"/>
              </a:ext>
            </a:extLst>
          </p:cNvPr>
          <p:cNvSpPr txBox="1">
            <a:spLocks xmlns:a="http://schemas.openxmlformats.org/drawingml/2006/main" noChangeArrowheads="1"/>
          </p:cNvSpPr>
          <p:nvPr/>
        </p:nvSpPr>
        <p:spPr bwMode="auto">
          <a:xfrm xmlns:a="http://schemas.openxmlformats.org/drawingml/2006/main" rot="5400000">
            <a:off x="3032125" y="2582863"/>
            <a:ext cx="3671887" cy="1455738"/>
          </a:xfrm>
          <a:prstGeom xmlns:a="http://schemas.openxmlformats.org/drawingml/2006/main" prst="rect">
            <a:avLst/>
          </a:prstGeom>
          <a:noFill xmlns:a="http://schemas.openxmlformats.org/drawingml/2006/main"/>
          <a:ln xmlns:a="http://schemas.openxmlformats.org/drawingml/2006/main">
            <a:noFill/>
          </a:ln>
          <a:effectLst xmlns:a="http://schemas.openxmlformats.org/drawingml/2006/main"/>
          <a:extLst xmlns:a="http://schemas.openxmlformats.org/drawingml/2006/main"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xmlns:a="http://schemas.openxmlformats.org/drawingml/2006/main" lIns="70427" tIns="35215" rIns="70427" bIns="35215">
            <a:spAutoFit/>
          </a:bodyPr>
          <a:lstStyle xmlns:a="http://schemas.openxmlformats.org/drawingml/2006/main">
            <a:lvl1pPr defTabSz="287338">
              <a:defRPr sz="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87338">
              <a:defRPr sz="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87338">
              <a:defRPr sz="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87338">
              <a:defRPr sz="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87338">
              <a:defRPr sz="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287338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287338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287338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287338" eaLnBrk="0" fontAlgn="base" hangingPunct="0">
              <a:spcBef>
                <a:spcPct val="0"/>
              </a:spcBef>
              <a:spcAft>
                <a:spcPct val="0"/>
              </a:spcAft>
              <a:defRPr sz="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 xmlns:a="http://schemas.openxmlformats.org/drawingml/2006/main">
            <a:pPr algn="ctr" eaLnBrk="1" hangingPunct="1">
              <a:defRPr/>
            </a:pPr>
            <a:r>
              <a:rPr lang="en-GB" altLang="en-US" sz="5400" b="1" dirty="0">
                <a:solidFill>
                  <a:srgbClr val="264063"/>
                </a:solidFill>
                <a:latin typeface="ubuntu" panose="020B050403060203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First1</a:t>
            </a:r>
            <a:endParaRPr lang="en-GB" altLang="en-US" sz="1400" b="1" dirty="0">
              <a:solidFill>
                <a:srgbClr val="264063"/>
              </a:solidFill>
              <a:latin typeface="ubuntu" panose="020B0504030602030204" pitchFamily="34" charset="0"/>
              <a:ea typeface="Century Gothic" panose="020B0502020202020204" pitchFamily="34" charset="0"/>
              <a:cs typeface="Century Gothic" panose="020B0502020202020204" pitchFamily="34" charset="0"/>
            </a:endParaRPr>
          </a:p>
          <a:p xmlns:a="http://schemas.openxmlformats.org/drawingml/2006/main">
            <a:pPr algn="ctr" eaLnBrk="1" hangingPunct="1">
              <a:defRPr/>
            </a:pPr>
            <a:r>
              <a:rPr lang="en-GB" altLang="en-US" sz="3600" dirty="0">
                <a:solidFill>
                  <a:srgbClr val="264063"/>
                </a:solidFill>
                <a:latin typeface="ubuntu" panose="020B0504030602030204" pitchFamily="34" charset="0"/>
                <a:ea typeface="Century Gothic" panose="020B0502020202020204" pitchFamily="34" charset="0"/>
                <a:cs typeface="Century Gothic" panose="020B0502020202020204" pitchFamily="34" charset="0"/>
              </a:rPr>
              <a:t>Last1</a:t>
            </a:r>
            <a:endParaRPr lang="en-GB" altLang="en-US" sz="1400" dirty="0">
              <a:solidFill>
                <a:srgbClr val="264063"/>
              </a:solidFill>
              <a:latin typeface="ubuntu" panose="020B0504030602030204" pitchFamily="34" charset="0"/>
              <a:ea typeface="Century Gothic" panose="020B0502020202020204" pitchFamily="34" charset="0"/>
              <a:cs typeface="Century Gothic" panose="020B0502020202020204" pitchFamily="34" charset="0"/>
            </a:endParaRPr>
          </a:p>
        </p:txBody>
      </p:sp>
    </p:spTree>
  </p:cSld>
  <p:clrMapOvr xmlns:p="http://schemas.openxmlformats.org/presentationml/2006/main">
    <a:masterClrMapping xmlns:a="http://schemas.openxmlformats.org/drawingml/2006/main"/>
  </p:clrMapOvr>
</p:sld>
</file>

<file path=ppt/theme/theme13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873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8733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3.xml.rels>&#65279;<?xml version="1.0" encoding="utf-8"?><Relationships xmlns="http://schemas.openxmlformats.org/package/2006/relationships"><Relationship Type="http://schemas.openxmlformats.org/officeDocument/2006/relationships/customXmlProps" Target="/customXml/itemProps13.xml" Id="rId1" /></Relationships>
</file>

<file path=customXml/_rels/item22.xml.rels>&#65279;<?xml version="1.0" encoding="utf-8"?><Relationships xmlns="http://schemas.openxmlformats.org/package/2006/relationships"><Relationship Type="http://schemas.openxmlformats.org/officeDocument/2006/relationships/customXmlProps" Target="/customXml/itemProps22.xml" Id="rId1" /></Relationships>
</file>

<file path=customXml/_rels/item3.xml.rels>&#65279;<?xml version="1.0" encoding="utf-8"?><Relationships xmlns="http://schemas.openxmlformats.org/package/2006/relationships"><Relationship Type="http://schemas.openxmlformats.org/officeDocument/2006/relationships/customXmlProps" Target="/customXml/itemProps31.xml" Id="rId1" /></Relationships>
</file>

<file path=customXml/item1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C8333B853F30479CABBE7B1BB16796" ma:contentTypeVersion="16" ma:contentTypeDescription="Create a new document." ma:contentTypeScope="" ma:versionID="79d1ce0380bcab53ce61ebaea46b63bc">
  <xsd:schema xmlns:xsd="http://www.w3.org/2001/XMLSchema" xmlns:xs="http://www.w3.org/2001/XMLSchema" xmlns:p="http://schemas.microsoft.com/office/2006/metadata/properties" xmlns:ns2="402a5a46-9a97-448a-b393-b3c8becf2e0d" xmlns:ns3="973854e3-2084-40dd-954e-e014d59ac262" targetNamespace="http://schemas.microsoft.com/office/2006/metadata/properties" ma:root="true" ma:fieldsID="509bd81dcd7e2770616e68a83402dc3e" ns2:_="" ns3:_="">
    <xsd:import namespace="402a5a46-9a97-448a-b393-b3c8becf2e0d"/>
    <xsd:import namespace="973854e3-2084-40dd-954e-e014d59ac26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a5a46-9a97-448a-b393-b3c8becf2e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b3623ea3-be23-4189-a25b-bcadb097ef1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3854e3-2084-40dd-954e-e014d59ac262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6455c723-189a-4465-9bb6-4c75c33f6147}" ma:internalName="TaxCatchAll" ma:showField="CatchAllData" ma:web="973854e3-2084-40dd-954e-e014d59ac26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973854e3-2084-40dd-954e-e014d59ac262">
      <UserInfo>
        <DisplayName>Goddard, Harry</DisplayName>
        <AccountId>62</AccountId>
        <AccountType/>
      </UserInfo>
    </SharedWithUsers>
    <lcf76f155ced4ddcb4097134ff3c332f xmlns="402a5a46-9a97-448a-b393-b3c8becf2e0d">
      <Terms xmlns="http://schemas.microsoft.com/office/infopath/2007/PartnerControls"/>
    </lcf76f155ced4ddcb4097134ff3c332f>
    <TaxCatchAll xmlns="973854e3-2084-40dd-954e-e014d59ac262" xsi:nil="true"/>
  </documentManagement>
</p:properties>
</file>

<file path=customXml/itemProps13.xml><?xml version="1.0" encoding="utf-8"?>
<ds:datastoreItem xmlns:ds="http://schemas.openxmlformats.org/officeDocument/2006/customXml" ds:itemID="{96F46DC8-B04C-4C5B-A2AC-A7810EDFFF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2a5a46-9a97-448a-b393-b3c8becf2e0d"/>
    <ds:schemaRef ds:uri="973854e3-2084-40dd-954e-e014d59ac26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2.xml><?xml version="1.0" encoding="utf-8"?>
<ds:datastoreItem xmlns:ds="http://schemas.openxmlformats.org/officeDocument/2006/customXml" ds:itemID="{6BA213A8-057F-464C-BA08-5D2A082533F1}">
  <ds:schemaRefs>
    <ds:schemaRef ds:uri="http://schemas.microsoft.com/sharepoint/v3/contenttype/forms"/>
  </ds:schemaRefs>
</ds:datastoreItem>
</file>

<file path=customXml/itemProps31.xml><?xml version="1.0" encoding="utf-8"?>
<ds:datastoreItem xmlns:ds="http://schemas.openxmlformats.org/officeDocument/2006/customXml" ds:itemID="{F97CE17C-007C-41D3-A867-117DD85F574F}">
  <ds:schemaRefs>
    <ds:schemaRef ds:uri="402a5a46-9a97-448a-b393-b3c8becf2e0d"/>
    <ds:schemaRef ds:uri="973854e3-2084-40dd-954e-e014d59ac26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ubuntu</vt:lpstr>
      <vt:lpstr>ubuntu</vt:lpstr>
      <vt:lpstr>Default Design</vt:lpstr>
      <vt:lpstr>PowerPoint Presentation</vt:lpstr>
    </vt:vector>
  </TitlesOfParts>
  <Company>Capgemini UK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SSHORI</dc:creator>
  <cp:lastModifiedBy>Ashworth, Tom</cp:lastModifiedBy>
  <cp:revision>2</cp:revision>
  <cp:lastPrinted>2021-12-07T13:41:52Z</cp:lastPrinted>
  <dcterms:created xsi:type="dcterms:W3CDTF">2005-10-28T09:30:58Z</dcterms:created>
  <dcterms:modified xsi:type="dcterms:W3CDTF">2022-11-17T13:20:59Z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0x0101000EC8333B853F30479CABBE7B1BB16796</vt:lpwstr>
  </property>
  <property fmtid="{D5CDD505-2E9C-101B-9397-08002B2CF9AE}" pid="3" name="Order">
    <vt:r8>4278100</vt:r8>
  </property>
  <property fmtid="{D5CDD505-2E9C-101B-9397-08002B2CF9AE}" pid="4" name="FileDirRef">
    <vt:lpwstr>sites/20171004_ASECapabilityDay/EventCollateral/Badges</vt:lpwstr>
  </property>
  <property fmtid="{D5CDD505-2E9C-101B-9397-08002B2CF9AE}" pid="5" name="TeamMembers">
    <vt:lpwstr/>
  </property>
  <property fmtid="{D5CDD505-2E9C-101B-9397-08002B2CF9AE}" pid="6" name="FileLeafRef">
    <vt:lpwstr>BadgeTemplate.pptx</vt:lpwstr>
  </property>
  <property fmtid="{D5CDD505-2E9C-101B-9397-08002B2CF9AE}" pid="7" name="FSObjType">
    <vt:lpwstr>0</vt:lpwstr>
  </property>
  <property fmtid="{D5CDD505-2E9C-101B-9397-08002B2CF9AE}" pid="8" name="xd_Signature">
    <vt:bool>false</vt:bool>
  </property>
  <property fmtid="{D5CDD505-2E9C-101B-9397-08002B2CF9AE}" pid="9" name="xd_ProgID">
    <vt:lpwstr/>
  </property>
  <property fmtid="{D5CDD505-2E9C-101B-9397-08002B2CF9AE}" pid="10" name="ComplianceAssetId">
    <vt:lpwstr/>
  </property>
  <property fmtid="{D5CDD505-2E9C-101B-9397-08002B2CF9AE}" pid="11" name="TemplateUrl">
    <vt:lpwstr/>
  </property>
  <property fmtid="{D5CDD505-2E9C-101B-9397-08002B2CF9AE}" pid="12" name="_ExtendedDescription">
    <vt:lpwstr/>
  </property>
</Properties>
</file>