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1A200-6DE4-4279-960A-0C01DC14C4A1}" v="2657" vWet="2661" dt="2022-07-07T09:08:37.716"/>
    <p1510:client id="{43390F80-FE31-6F4D-93A8-E235727C7F3F}" vWet="4" dt="2022-07-06T10:54:26.263"/>
    <p1510:client id="{C7DC3490-3941-D641-A3DD-EAFC0EB57FBE}" v="16" vWet="20" dt="2022-07-06T10:57:20.507"/>
    <p1510:client id="{C89CA0E4-BC0A-48D4-A792-375578823F0D}" v="8" dt="2022-07-07T09:11:5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3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6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11628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>
            <a:off x="3447767" y="1043584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first_2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>
            <a:off x="511696" y="3177564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>
            <a:off x="3429000" y="3177564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first_4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391425" y="19250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36272" y="2606841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691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6949950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79783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62642" y="896323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50133" y="55820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>
            <a:off x="502001" y="5422676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first_5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>
            <a:off x="3419305" y="5422676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first_6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>
            <a:off x="502001" y="750548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first_7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>
            <a:off x="3419305" y="750548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first_8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48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Ashworth, Tom</cp:lastModifiedBy>
  <cp:revision>13</cp:revision>
  <cp:lastPrinted>2022-07-07T08:19:10Z</cp:lastPrinted>
  <dcterms:created xsi:type="dcterms:W3CDTF">2022-06-17T13:59:50Z</dcterms:created>
  <dcterms:modified xsi:type="dcterms:W3CDTF">2022-07-19T07:24:06Z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