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  <p:sldMasterId id="2147483784" r:id="rId2"/>
    <p:sldMasterId id="2147483762" r:id="rId3"/>
    <p:sldMasterId id="2147483763" r:id="rId4"/>
    <p:sldMasterId id="2147483765" r:id="rId5"/>
    <p:sldMasterId id="2147483766" r:id="rId6"/>
    <p:sldMasterId id="2147483767" r:id="rId7"/>
    <p:sldMasterId id="2147483768" r:id="rId8"/>
    <p:sldMasterId id="2147483769" r:id="rId9"/>
  </p:sldMasterIdLst>
  <p:notesMasterIdLst>
    <p:notesMasterId r:id="rId11"/>
  </p:notesMasterIdLst>
  <p:sldIdLst>
    <p:sldId id="256" r:id="rId10"/>
  </p:sldIdLst>
  <p:sldSz cx="6858000" cy="9144000" type="screen4x3"/>
  <p:notesSz cx="6797675" cy="9928225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4" userDrawn="1">
          <p15:clr>
            <a:srgbClr val="A4A3A4"/>
          </p15:clr>
        </p15:guide>
        <p15:guide id="2" orient="horz" pos="158">
          <p15:clr>
            <a:srgbClr val="A4A3A4"/>
          </p15:clr>
        </p15:guide>
        <p15:guide id="3" orient="horz" pos="5602">
          <p15:clr>
            <a:srgbClr val="A4A3A4"/>
          </p15:clr>
        </p15:guide>
        <p15:guide id="4" orient="horz" pos="4241">
          <p15:clr>
            <a:srgbClr val="A4A3A4"/>
          </p15:clr>
        </p15:guide>
        <p15:guide id="5" orient="horz" pos="2835" userDrawn="1">
          <p15:clr>
            <a:srgbClr val="A4A3A4"/>
          </p15:clr>
        </p15:guide>
        <p15:guide id="6" pos="2160">
          <p15:clr>
            <a:srgbClr val="A4A3A4"/>
          </p15:clr>
        </p15:guide>
        <p15:guide id="7" pos="144">
          <p15:clr>
            <a:srgbClr val="A4A3A4"/>
          </p15:clr>
        </p15:guide>
        <p15:guide id="8" pos="41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183C"/>
    <a:srgbClr val="0FABDB"/>
    <a:srgbClr val="0066FF"/>
    <a:srgbClr val="00CCFF"/>
    <a:srgbClr val="000099"/>
    <a:srgbClr val="FF0000"/>
    <a:srgbClr val="996633"/>
    <a:srgbClr val="008000"/>
    <a:srgbClr val="FF8A00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>
      <p:cViewPr varScale="1">
        <p:scale>
          <a:sx n="95" d="100"/>
          <a:sy n="95" d="100"/>
        </p:scale>
        <p:origin x="2682" y="90"/>
      </p:cViewPr>
      <p:guideLst>
        <p:guide orient="horz" pos="1474"/>
        <p:guide orient="horz" pos="158"/>
        <p:guide orient="horz" pos="5602"/>
        <p:guide orient="horz" pos="4241"/>
        <p:guide orient="horz" pos="2835"/>
        <p:guide pos="2160"/>
        <p:guide pos="144"/>
        <p:guide pos="41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" y="2"/>
            <a:ext cx="2946145" cy="4969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911" y="2"/>
            <a:ext cx="2946144" cy="4969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27442-2B9C-41D7-BD3E-79FB71D5C292}" type="datetimeFigureOut">
              <a:rPr lang="nl-NL" smtClean="0"/>
              <a:pPr/>
              <a:t>21-2-2025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01838" y="744538"/>
            <a:ext cx="27955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257" y="4715634"/>
            <a:ext cx="5437168" cy="446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7" y="9429674"/>
            <a:ext cx="2946145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911" y="9429674"/>
            <a:ext cx="2946144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87BC0-68C9-408E-84A7-1EF6E96D46D0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6280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9AD78D-892B-44AD-AAEA-EA82EE3534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31" y="4498057"/>
            <a:ext cx="3238500" cy="2162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0A062C-C3D1-44E9-A60F-D7832B4C4F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359" y="4498056"/>
            <a:ext cx="3238500" cy="2162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A5B525-2CCA-4652-8243-591CC8D917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660" y="6661534"/>
            <a:ext cx="3238500" cy="2162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849CEF-DCD1-4304-B9DF-6EE46F53D3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3" y="6654958"/>
            <a:ext cx="3238500" cy="2162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11AF22-FCD9-4C24-9CB1-BDF7DB8C09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32" y="174340"/>
            <a:ext cx="3238500" cy="2162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3C0BD5-5E6C-4622-BD55-4DED545D33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860" y="174339"/>
            <a:ext cx="3238500" cy="2162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3B14C6-0DB7-4BDE-94A0-F772595220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161" y="2337817"/>
            <a:ext cx="3238500" cy="2162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D69FAC-A294-40BA-9142-8C506E5862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34" y="2331241"/>
            <a:ext cx="3238500" cy="21621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theme" Target="../theme/theme3.xml"/><Relationship Id="rId4" Type="http://schemas.openxmlformats.org/officeDocument/2006/relationships/image" Target="../media/image7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ine 9"/>
          <p:cNvSpPr>
            <a:spLocks noChangeShapeType="1"/>
          </p:cNvSpPr>
          <p:nvPr userDrawn="1"/>
        </p:nvSpPr>
        <p:spPr bwMode="auto">
          <a:xfrm flipH="1">
            <a:off x="-46212" y="2375248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35" name="Line 10"/>
          <p:cNvSpPr>
            <a:spLocks noChangeShapeType="1"/>
          </p:cNvSpPr>
          <p:nvPr userDrawn="1"/>
        </p:nvSpPr>
        <p:spPr bwMode="auto">
          <a:xfrm flipH="1">
            <a:off x="6545088" y="2374901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36" name="Line 11"/>
          <p:cNvSpPr>
            <a:spLocks noChangeShapeType="1"/>
          </p:cNvSpPr>
          <p:nvPr userDrawn="1"/>
        </p:nvSpPr>
        <p:spPr bwMode="auto">
          <a:xfrm flipH="1">
            <a:off x="-46212" y="4535488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37" name="Line 12"/>
          <p:cNvSpPr>
            <a:spLocks noChangeShapeType="1"/>
          </p:cNvSpPr>
          <p:nvPr userDrawn="1"/>
        </p:nvSpPr>
        <p:spPr bwMode="auto">
          <a:xfrm flipH="1">
            <a:off x="6546676" y="4535488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38" name="Line 13"/>
          <p:cNvSpPr>
            <a:spLocks noChangeShapeType="1"/>
          </p:cNvSpPr>
          <p:nvPr userDrawn="1"/>
        </p:nvSpPr>
        <p:spPr bwMode="auto">
          <a:xfrm flipH="1">
            <a:off x="-46212" y="6695728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39" name="Line 14"/>
          <p:cNvSpPr>
            <a:spLocks noChangeShapeType="1"/>
          </p:cNvSpPr>
          <p:nvPr userDrawn="1"/>
        </p:nvSpPr>
        <p:spPr bwMode="auto">
          <a:xfrm flipH="1">
            <a:off x="6546676" y="6695728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0" name="Line 15"/>
          <p:cNvSpPr>
            <a:spLocks noChangeShapeType="1"/>
          </p:cNvSpPr>
          <p:nvPr userDrawn="1"/>
        </p:nvSpPr>
        <p:spPr bwMode="auto">
          <a:xfrm flipH="1">
            <a:off x="-46212" y="215008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1" name="Line 16"/>
          <p:cNvSpPr>
            <a:spLocks noChangeShapeType="1"/>
          </p:cNvSpPr>
          <p:nvPr userDrawn="1"/>
        </p:nvSpPr>
        <p:spPr bwMode="auto">
          <a:xfrm flipH="1">
            <a:off x="6546676" y="215008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2" name="Line 17"/>
          <p:cNvSpPr>
            <a:spLocks noChangeShapeType="1"/>
          </p:cNvSpPr>
          <p:nvPr userDrawn="1"/>
        </p:nvSpPr>
        <p:spPr bwMode="auto">
          <a:xfrm flipH="1">
            <a:off x="-28106" y="8855968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3" name="Line 18"/>
          <p:cNvSpPr>
            <a:spLocks noChangeShapeType="1"/>
          </p:cNvSpPr>
          <p:nvPr userDrawn="1"/>
        </p:nvSpPr>
        <p:spPr bwMode="auto">
          <a:xfrm flipH="1">
            <a:off x="6546676" y="8855968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4" name="Line 19"/>
          <p:cNvSpPr>
            <a:spLocks noChangeShapeType="1"/>
          </p:cNvSpPr>
          <p:nvPr userDrawn="1"/>
        </p:nvSpPr>
        <p:spPr bwMode="auto">
          <a:xfrm flipV="1">
            <a:off x="3382788" y="-3651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5" name="Line 20"/>
          <p:cNvSpPr>
            <a:spLocks noChangeShapeType="1"/>
          </p:cNvSpPr>
          <p:nvPr userDrawn="1"/>
        </p:nvSpPr>
        <p:spPr bwMode="auto">
          <a:xfrm flipV="1">
            <a:off x="6583188" y="-36512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6" name="Line 21"/>
          <p:cNvSpPr>
            <a:spLocks noChangeShapeType="1"/>
          </p:cNvSpPr>
          <p:nvPr userDrawn="1"/>
        </p:nvSpPr>
        <p:spPr bwMode="auto">
          <a:xfrm flipV="1">
            <a:off x="182388" y="-36512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7" name="Line 22"/>
          <p:cNvSpPr>
            <a:spLocks noChangeShapeType="1"/>
          </p:cNvSpPr>
          <p:nvPr userDrawn="1"/>
        </p:nvSpPr>
        <p:spPr bwMode="auto">
          <a:xfrm flipV="1">
            <a:off x="3382788" y="87264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8" name="Line 23"/>
          <p:cNvSpPr>
            <a:spLocks noChangeShapeType="1"/>
          </p:cNvSpPr>
          <p:nvPr userDrawn="1"/>
        </p:nvSpPr>
        <p:spPr bwMode="auto">
          <a:xfrm flipV="1">
            <a:off x="6583188" y="8618538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9" name="Line 24"/>
          <p:cNvSpPr>
            <a:spLocks noChangeShapeType="1"/>
          </p:cNvSpPr>
          <p:nvPr userDrawn="1"/>
        </p:nvSpPr>
        <p:spPr bwMode="auto">
          <a:xfrm flipV="1">
            <a:off x="182388" y="8618538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0" name="Line 25"/>
          <p:cNvSpPr>
            <a:spLocks noChangeShapeType="1"/>
          </p:cNvSpPr>
          <p:nvPr userDrawn="1"/>
        </p:nvSpPr>
        <p:spPr bwMode="auto">
          <a:xfrm>
            <a:off x="3382788" y="43830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3" name="Line 28"/>
          <p:cNvSpPr>
            <a:spLocks noChangeShapeType="1"/>
          </p:cNvSpPr>
          <p:nvPr userDrawn="1"/>
        </p:nvSpPr>
        <p:spPr bwMode="auto">
          <a:xfrm>
            <a:off x="3382788" y="221768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4" name="Line 29"/>
          <p:cNvSpPr>
            <a:spLocks noChangeShapeType="1"/>
          </p:cNvSpPr>
          <p:nvPr userDrawn="1"/>
        </p:nvSpPr>
        <p:spPr bwMode="auto">
          <a:xfrm>
            <a:off x="3382788" y="39688"/>
            <a:ext cx="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5" name="Rectangle 30"/>
          <p:cNvSpPr>
            <a:spLocks noChangeArrowheads="1"/>
          </p:cNvSpPr>
          <p:nvPr userDrawn="1"/>
        </p:nvSpPr>
        <p:spPr bwMode="auto">
          <a:xfrm>
            <a:off x="5984229" y="8264526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sz="1400">
              <a:latin typeface="Arial" charset="0"/>
            </a:endParaRPr>
          </a:p>
        </p:txBody>
      </p:sp>
      <p:sp>
        <p:nvSpPr>
          <p:cNvPr id="56" name="Line 31"/>
          <p:cNvSpPr>
            <a:spLocks noChangeShapeType="1"/>
          </p:cNvSpPr>
          <p:nvPr userDrawn="1"/>
        </p:nvSpPr>
        <p:spPr bwMode="auto">
          <a:xfrm flipH="1">
            <a:off x="3274838" y="237524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7" name="Line 32"/>
          <p:cNvSpPr>
            <a:spLocks noChangeShapeType="1"/>
          </p:cNvSpPr>
          <p:nvPr userDrawn="1"/>
        </p:nvSpPr>
        <p:spPr bwMode="auto">
          <a:xfrm flipH="1">
            <a:off x="3274838" y="453548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8" name="Line 33"/>
          <p:cNvSpPr>
            <a:spLocks noChangeShapeType="1"/>
          </p:cNvSpPr>
          <p:nvPr userDrawn="1"/>
        </p:nvSpPr>
        <p:spPr bwMode="auto">
          <a:xfrm flipH="1">
            <a:off x="3274838" y="669572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9" name="Line 34"/>
          <p:cNvSpPr>
            <a:spLocks noChangeShapeType="1"/>
          </p:cNvSpPr>
          <p:nvPr userDrawn="1"/>
        </p:nvSpPr>
        <p:spPr bwMode="auto">
          <a:xfrm flipH="1">
            <a:off x="3264829" y="8855968"/>
            <a:ext cx="265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0" name="Line 35"/>
          <p:cNvSpPr>
            <a:spLocks noChangeShapeType="1"/>
          </p:cNvSpPr>
          <p:nvPr userDrawn="1"/>
        </p:nvSpPr>
        <p:spPr bwMode="auto">
          <a:xfrm flipH="1">
            <a:off x="3274838" y="21500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1" name="Line 36"/>
          <p:cNvSpPr>
            <a:spLocks noChangeShapeType="1"/>
          </p:cNvSpPr>
          <p:nvPr userDrawn="1"/>
        </p:nvSpPr>
        <p:spPr bwMode="auto">
          <a:xfrm flipV="1">
            <a:off x="183976" y="217512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2" name="Line 37"/>
          <p:cNvSpPr>
            <a:spLocks noChangeShapeType="1"/>
          </p:cNvSpPr>
          <p:nvPr userDrawn="1"/>
        </p:nvSpPr>
        <p:spPr bwMode="auto">
          <a:xfrm flipV="1">
            <a:off x="183976" y="434665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4" name="Line 39"/>
          <p:cNvSpPr>
            <a:spLocks noChangeShapeType="1"/>
          </p:cNvSpPr>
          <p:nvPr userDrawn="1"/>
        </p:nvSpPr>
        <p:spPr bwMode="auto">
          <a:xfrm flipV="1">
            <a:off x="6581601" y="217512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5" name="Line 40"/>
          <p:cNvSpPr>
            <a:spLocks noChangeShapeType="1"/>
          </p:cNvSpPr>
          <p:nvPr userDrawn="1"/>
        </p:nvSpPr>
        <p:spPr bwMode="auto">
          <a:xfrm flipV="1">
            <a:off x="6581601" y="43703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6" name="Line 41"/>
          <p:cNvSpPr>
            <a:spLocks noChangeShapeType="1"/>
          </p:cNvSpPr>
          <p:nvPr userDrawn="1"/>
        </p:nvSpPr>
        <p:spPr bwMode="auto">
          <a:xfrm flipV="1">
            <a:off x="6581601" y="649894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9" name="Line 28"/>
          <p:cNvSpPr>
            <a:spLocks noChangeShapeType="1"/>
          </p:cNvSpPr>
          <p:nvPr userDrawn="1"/>
        </p:nvSpPr>
        <p:spPr bwMode="auto">
          <a:xfrm>
            <a:off x="3382788" y="437470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84" name="Line 39"/>
          <p:cNvSpPr>
            <a:spLocks noChangeShapeType="1"/>
          </p:cNvSpPr>
          <p:nvPr userDrawn="1"/>
        </p:nvSpPr>
        <p:spPr bwMode="auto">
          <a:xfrm flipV="1">
            <a:off x="6581601" y="429850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104" name="Line 36"/>
          <p:cNvSpPr>
            <a:spLocks noChangeShapeType="1"/>
          </p:cNvSpPr>
          <p:nvPr userDrawn="1"/>
        </p:nvSpPr>
        <p:spPr bwMode="auto">
          <a:xfrm flipV="1">
            <a:off x="183976" y="652785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121" name="Line 29"/>
          <p:cNvSpPr>
            <a:spLocks noChangeShapeType="1"/>
          </p:cNvSpPr>
          <p:nvPr userDrawn="1"/>
        </p:nvSpPr>
        <p:spPr bwMode="auto">
          <a:xfrm>
            <a:off x="3382788" y="6518025"/>
            <a:ext cx="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74" name="Picture 7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82" y="4159724"/>
            <a:ext cx="783864" cy="262299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984BFFBA-A1E9-42DA-B53E-592064DA5BA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597" y="229442"/>
            <a:ext cx="3238500" cy="216217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4D29FF4A-13E4-4799-A2D2-76701139E62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597" y="2367699"/>
            <a:ext cx="3238500" cy="216217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57DC55CF-23DF-42DF-A407-698103B7F24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597" y="4505956"/>
            <a:ext cx="3238500" cy="216217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EB1BB857-A0DB-41FC-BCB5-B7058BF6076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597" y="6644214"/>
            <a:ext cx="3238500" cy="2162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67DD1E-6754-4849-8DEA-63E1424EF4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243459"/>
            <a:ext cx="3238500" cy="216217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1075D20F-D465-4E03-8A79-8B3E1D36E19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2363409"/>
            <a:ext cx="3238500" cy="216217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EBD66C11-F024-4A5B-9740-67F61898438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4483359"/>
            <a:ext cx="3238500" cy="2162175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E3FA660-44CC-4A64-8512-7A3999CE5F2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6603308"/>
            <a:ext cx="3238500" cy="21621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ctr" rtl="0" fontAlgn="base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95"/>
          <p:cNvSpPr>
            <a:spLocks noChangeShapeType="1"/>
          </p:cNvSpPr>
          <p:nvPr userDrawn="1"/>
        </p:nvSpPr>
        <p:spPr bwMode="auto">
          <a:xfrm flipH="1">
            <a:off x="0" y="24384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72" name="Line 96"/>
          <p:cNvSpPr>
            <a:spLocks noChangeShapeType="1"/>
          </p:cNvSpPr>
          <p:nvPr userDrawn="1"/>
        </p:nvSpPr>
        <p:spPr bwMode="auto">
          <a:xfrm flipH="1">
            <a:off x="6592888" y="24384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73" name="Line 97"/>
          <p:cNvSpPr>
            <a:spLocks noChangeShapeType="1"/>
          </p:cNvSpPr>
          <p:nvPr userDrawn="1"/>
        </p:nvSpPr>
        <p:spPr bwMode="auto">
          <a:xfrm flipH="1">
            <a:off x="0" y="45720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74" name="Line 98"/>
          <p:cNvSpPr>
            <a:spLocks noChangeShapeType="1"/>
          </p:cNvSpPr>
          <p:nvPr userDrawn="1"/>
        </p:nvSpPr>
        <p:spPr bwMode="auto">
          <a:xfrm flipH="1">
            <a:off x="6592888" y="45720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75" name="Line 99"/>
          <p:cNvSpPr>
            <a:spLocks noChangeShapeType="1"/>
          </p:cNvSpPr>
          <p:nvPr userDrawn="1"/>
        </p:nvSpPr>
        <p:spPr bwMode="auto">
          <a:xfrm flipH="1">
            <a:off x="0" y="66294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76" name="Line 100"/>
          <p:cNvSpPr>
            <a:spLocks noChangeShapeType="1"/>
          </p:cNvSpPr>
          <p:nvPr userDrawn="1"/>
        </p:nvSpPr>
        <p:spPr bwMode="auto">
          <a:xfrm flipH="1">
            <a:off x="6592888" y="66294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77" name="Line 101"/>
          <p:cNvSpPr>
            <a:spLocks noChangeShapeType="1"/>
          </p:cNvSpPr>
          <p:nvPr userDrawn="1"/>
        </p:nvSpPr>
        <p:spPr bwMode="auto">
          <a:xfrm flipH="1">
            <a:off x="0" y="3810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78" name="Line 102"/>
          <p:cNvSpPr>
            <a:spLocks noChangeShapeType="1"/>
          </p:cNvSpPr>
          <p:nvPr userDrawn="1"/>
        </p:nvSpPr>
        <p:spPr bwMode="auto">
          <a:xfrm flipH="1">
            <a:off x="6592888" y="3810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89" name="Line 103"/>
          <p:cNvSpPr>
            <a:spLocks noChangeShapeType="1"/>
          </p:cNvSpPr>
          <p:nvPr userDrawn="1"/>
        </p:nvSpPr>
        <p:spPr bwMode="auto">
          <a:xfrm flipH="1">
            <a:off x="0" y="87630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90" name="Line 104"/>
          <p:cNvSpPr>
            <a:spLocks noChangeShapeType="1"/>
          </p:cNvSpPr>
          <p:nvPr userDrawn="1"/>
        </p:nvSpPr>
        <p:spPr bwMode="auto">
          <a:xfrm flipH="1">
            <a:off x="6592888" y="87630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91" name="Line 105"/>
          <p:cNvSpPr>
            <a:spLocks noChangeShapeType="1"/>
          </p:cNvSpPr>
          <p:nvPr userDrawn="1"/>
        </p:nvSpPr>
        <p:spPr bwMode="auto">
          <a:xfrm flipV="1">
            <a:off x="3429000" y="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92" name="Line 106"/>
          <p:cNvSpPr>
            <a:spLocks noChangeShapeType="1"/>
          </p:cNvSpPr>
          <p:nvPr userDrawn="1"/>
        </p:nvSpPr>
        <p:spPr bwMode="auto">
          <a:xfrm flipV="1">
            <a:off x="6629400" y="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93" name="Line 107"/>
          <p:cNvSpPr>
            <a:spLocks noChangeShapeType="1"/>
          </p:cNvSpPr>
          <p:nvPr userDrawn="1"/>
        </p:nvSpPr>
        <p:spPr bwMode="auto">
          <a:xfrm flipV="1">
            <a:off x="228600" y="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94" name="Line 108"/>
          <p:cNvSpPr>
            <a:spLocks noChangeShapeType="1"/>
          </p:cNvSpPr>
          <p:nvPr userDrawn="1"/>
        </p:nvSpPr>
        <p:spPr bwMode="auto">
          <a:xfrm flipV="1">
            <a:off x="3429000" y="876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95" name="Line 109"/>
          <p:cNvSpPr>
            <a:spLocks noChangeShapeType="1"/>
          </p:cNvSpPr>
          <p:nvPr userDrawn="1"/>
        </p:nvSpPr>
        <p:spPr bwMode="auto">
          <a:xfrm flipV="1">
            <a:off x="6629400" y="865505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96" name="Line 110"/>
          <p:cNvSpPr>
            <a:spLocks noChangeShapeType="1"/>
          </p:cNvSpPr>
          <p:nvPr userDrawn="1"/>
        </p:nvSpPr>
        <p:spPr bwMode="auto">
          <a:xfrm flipV="1">
            <a:off x="228600" y="865505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97" name="Line 111"/>
          <p:cNvSpPr>
            <a:spLocks noChangeShapeType="1"/>
          </p:cNvSpPr>
          <p:nvPr userDrawn="1"/>
        </p:nvSpPr>
        <p:spPr bwMode="auto">
          <a:xfrm>
            <a:off x="3429000" y="4419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98" name="Line 112"/>
          <p:cNvSpPr>
            <a:spLocks noChangeShapeType="1"/>
          </p:cNvSpPr>
          <p:nvPr userDrawn="1"/>
        </p:nvSpPr>
        <p:spPr bwMode="auto">
          <a:xfrm>
            <a:off x="3429000" y="647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99" name="Line 113"/>
          <p:cNvSpPr>
            <a:spLocks noChangeShapeType="1"/>
          </p:cNvSpPr>
          <p:nvPr userDrawn="1"/>
        </p:nvSpPr>
        <p:spPr bwMode="auto">
          <a:xfrm>
            <a:off x="3429000" y="861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100" name="Line 114"/>
          <p:cNvSpPr>
            <a:spLocks noChangeShapeType="1"/>
          </p:cNvSpPr>
          <p:nvPr userDrawn="1"/>
        </p:nvSpPr>
        <p:spPr bwMode="auto">
          <a:xfrm>
            <a:off x="3429000" y="228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101" name="Line 115"/>
          <p:cNvSpPr>
            <a:spLocks noChangeShapeType="1"/>
          </p:cNvSpPr>
          <p:nvPr userDrawn="1"/>
        </p:nvSpPr>
        <p:spPr bwMode="auto">
          <a:xfrm>
            <a:off x="3429000" y="76200"/>
            <a:ext cx="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102" name="Rectangle 125"/>
          <p:cNvSpPr>
            <a:spLocks noChangeArrowheads="1"/>
          </p:cNvSpPr>
          <p:nvPr userDrawn="1"/>
        </p:nvSpPr>
        <p:spPr bwMode="auto">
          <a:xfrm>
            <a:off x="6021388" y="8301038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sz="1400">
              <a:latin typeface="Arial" charset="0"/>
              <a:cs typeface="+mn-cs"/>
            </a:endParaRPr>
          </a:p>
        </p:txBody>
      </p:sp>
      <p:sp>
        <p:nvSpPr>
          <p:cNvPr id="103" name="Line 133"/>
          <p:cNvSpPr>
            <a:spLocks noChangeShapeType="1"/>
          </p:cNvSpPr>
          <p:nvPr userDrawn="1"/>
        </p:nvSpPr>
        <p:spPr bwMode="auto">
          <a:xfrm flipH="1">
            <a:off x="3321050" y="243998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104" name="Line 134"/>
          <p:cNvSpPr>
            <a:spLocks noChangeShapeType="1"/>
          </p:cNvSpPr>
          <p:nvPr userDrawn="1"/>
        </p:nvSpPr>
        <p:spPr bwMode="auto">
          <a:xfrm flipH="1">
            <a:off x="3321050" y="4572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105" name="Line 135"/>
          <p:cNvSpPr>
            <a:spLocks noChangeShapeType="1"/>
          </p:cNvSpPr>
          <p:nvPr userDrawn="1"/>
        </p:nvSpPr>
        <p:spPr bwMode="auto">
          <a:xfrm flipH="1">
            <a:off x="3321050" y="662781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106" name="Line 136"/>
          <p:cNvSpPr>
            <a:spLocks noChangeShapeType="1"/>
          </p:cNvSpPr>
          <p:nvPr userDrawn="1"/>
        </p:nvSpPr>
        <p:spPr bwMode="auto">
          <a:xfrm flipH="1">
            <a:off x="3321050" y="8763000"/>
            <a:ext cx="265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107" name="Line 137"/>
          <p:cNvSpPr>
            <a:spLocks noChangeShapeType="1"/>
          </p:cNvSpPr>
          <p:nvPr userDrawn="1"/>
        </p:nvSpPr>
        <p:spPr bwMode="auto">
          <a:xfrm flipH="1">
            <a:off x="3321050" y="39528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108" name="Line 138"/>
          <p:cNvSpPr>
            <a:spLocks noChangeShapeType="1"/>
          </p:cNvSpPr>
          <p:nvPr userDrawn="1"/>
        </p:nvSpPr>
        <p:spPr bwMode="auto">
          <a:xfrm flipV="1">
            <a:off x="230188" y="22685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109" name="Line 139"/>
          <p:cNvSpPr>
            <a:spLocks noChangeShapeType="1"/>
          </p:cNvSpPr>
          <p:nvPr userDrawn="1"/>
        </p:nvSpPr>
        <p:spPr bwMode="auto">
          <a:xfrm flipV="1">
            <a:off x="230188" y="4406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110" name="Line 140"/>
          <p:cNvSpPr>
            <a:spLocks noChangeShapeType="1"/>
          </p:cNvSpPr>
          <p:nvPr userDrawn="1"/>
        </p:nvSpPr>
        <p:spPr bwMode="auto">
          <a:xfrm flipV="1">
            <a:off x="230188" y="64230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111" name="Line 141"/>
          <p:cNvSpPr>
            <a:spLocks noChangeShapeType="1"/>
          </p:cNvSpPr>
          <p:nvPr userDrawn="1"/>
        </p:nvSpPr>
        <p:spPr bwMode="auto">
          <a:xfrm flipV="1">
            <a:off x="6627813" y="22685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112" name="Line 142"/>
          <p:cNvSpPr>
            <a:spLocks noChangeShapeType="1"/>
          </p:cNvSpPr>
          <p:nvPr userDrawn="1"/>
        </p:nvSpPr>
        <p:spPr bwMode="auto">
          <a:xfrm flipV="1">
            <a:off x="6627813" y="4406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sp>
        <p:nvSpPr>
          <p:cNvPr id="113" name="Line 143"/>
          <p:cNvSpPr>
            <a:spLocks noChangeShapeType="1"/>
          </p:cNvSpPr>
          <p:nvPr userDrawn="1"/>
        </p:nvSpPr>
        <p:spPr bwMode="auto">
          <a:xfrm flipV="1">
            <a:off x="6627813" y="64230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cs typeface="+mn-cs"/>
            </a:endParaRPr>
          </a:p>
        </p:txBody>
      </p:sp>
      <p:pic>
        <p:nvPicPr>
          <p:cNvPr id="1062" name="Picture 6" descr="OK_Capgemini_Lowres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7650" y="438150"/>
            <a:ext cx="985838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6" name="Picture 6" descr="OK_Capgemini_Lowres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48050" y="438150"/>
            <a:ext cx="985838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0" name="Picture 6" descr="OK_Capgemini_Lowres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7650" y="2571750"/>
            <a:ext cx="985838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4" name="Picture 6" descr="OK_Capgemini_Lowres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48050" y="2571750"/>
            <a:ext cx="985838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8" name="Picture 6" descr="OK_Capgemini_Lowres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7650" y="4629150"/>
            <a:ext cx="985838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2" name="Picture 6" descr="OK_Capgemini_Lowres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48050" y="4629150"/>
            <a:ext cx="985838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" name="TextBox 124"/>
          <p:cNvSpPr txBox="1"/>
          <p:nvPr userDrawn="1"/>
        </p:nvSpPr>
        <p:spPr>
          <a:xfrm>
            <a:off x="228600" y="8240713"/>
            <a:ext cx="3200400" cy="522287"/>
          </a:xfrm>
          <a:prstGeom prst="rect">
            <a:avLst/>
          </a:prstGeom>
          <a:solidFill>
            <a:schemeClr val="accent2">
              <a:lumMod val="20000"/>
              <a:lumOff val="80000"/>
              <a:alpha val="30196"/>
            </a:schemeClr>
          </a:solidFill>
        </p:spPr>
        <p:txBody>
          <a:bodyPr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14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+mn-ea"/>
                <a:cs typeface="+mn-cs"/>
              </a:rPr>
              <a:t> </a:t>
            </a:r>
          </a:p>
        </p:txBody>
      </p:sp>
      <p:pic>
        <p:nvPicPr>
          <p:cNvPr id="1086" name="Picture 6" descr="OK_Capgemini_Lowres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7650" y="6762750"/>
            <a:ext cx="985838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" name="TextBox 142"/>
          <p:cNvSpPr txBox="1"/>
          <p:nvPr userDrawn="1"/>
        </p:nvSpPr>
        <p:spPr>
          <a:xfrm>
            <a:off x="3429000" y="8240713"/>
            <a:ext cx="3200400" cy="522287"/>
          </a:xfrm>
          <a:prstGeom prst="rect">
            <a:avLst/>
          </a:prstGeom>
          <a:solidFill>
            <a:schemeClr val="accent2">
              <a:lumMod val="20000"/>
              <a:lumOff val="80000"/>
              <a:alpha val="30196"/>
            </a:schemeClr>
          </a:solidFill>
        </p:spPr>
        <p:txBody>
          <a:bodyPr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NL" sz="140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  <a:ea typeface="+mn-ea"/>
              <a:cs typeface="+mn-cs"/>
            </a:endParaRPr>
          </a:p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14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+mn-ea"/>
                <a:cs typeface="+mn-cs"/>
              </a:rPr>
              <a:t> </a:t>
            </a:r>
          </a:p>
        </p:txBody>
      </p:sp>
      <p:pic>
        <p:nvPicPr>
          <p:cNvPr id="1090" name="Picture 6" descr="OK_Capgemini_Lowres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48050" y="6762750"/>
            <a:ext cx="985838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Line 2"/>
          <p:cNvSpPr>
            <a:spLocks noChangeShapeType="1"/>
          </p:cNvSpPr>
          <p:nvPr userDrawn="1"/>
        </p:nvSpPr>
        <p:spPr bwMode="auto">
          <a:xfrm>
            <a:off x="3429000" y="22955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579" name="Line 3"/>
          <p:cNvSpPr>
            <a:spLocks noChangeShapeType="1"/>
          </p:cNvSpPr>
          <p:nvPr userDrawn="1"/>
        </p:nvSpPr>
        <p:spPr bwMode="auto">
          <a:xfrm>
            <a:off x="3429000" y="64801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580" name="Line 4"/>
          <p:cNvSpPr>
            <a:spLocks noChangeShapeType="1"/>
          </p:cNvSpPr>
          <p:nvPr userDrawn="1"/>
        </p:nvSpPr>
        <p:spPr bwMode="auto">
          <a:xfrm>
            <a:off x="3429000" y="43481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581" name="Line 5"/>
          <p:cNvSpPr>
            <a:spLocks noChangeShapeType="1"/>
          </p:cNvSpPr>
          <p:nvPr userDrawn="1"/>
        </p:nvSpPr>
        <p:spPr bwMode="auto">
          <a:xfrm flipV="1">
            <a:off x="222250" y="8388350"/>
            <a:ext cx="0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582" name="Line 6"/>
          <p:cNvSpPr>
            <a:spLocks noChangeShapeType="1"/>
          </p:cNvSpPr>
          <p:nvPr userDrawn="1"/>
        </p:nvSpPr>
        <p:spPr bwMode="auto">
          <a:xfrm flipV="1">
            <a:off x="228600" y="63611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583" name="Line 7"/>
          <p:cNvSpPr>
            <a:spLocks noChangeShapeType="1"/>
          </p:cNvSpPr>
          <p:nvPr userDrawn="1"/>
        </p:nvSpPr>
        <p:spPr bwMode="auto">
          <a:xfrm flipV="1">
            <a:off x="228600" y="42481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590" name="Line 14"/>
          <p:cNvSpPr>
            <a:spLocks noChangeShapeType="1"/>
          </p:cNvSpPr>
          <p:nvPr userDrawn="1"/>
        </p:nvSpPr>
        <p:spPr bwMode="auto">
          <a:xfrm flipH="1">
            <a:off x="0" y="2447925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591" name="Line 15"/>
          <p:cNvSpPr>
            <a:spLocks noChangeShapeType="1"/>
          </p:cNvSpPr>
          <p:nvPr userDrawn="1"/>
        </p:nvSpPr>
        <p:spPr bwMode="auto">
          <a:xfrm flipH="1">
            <a:off x="5423963" y="2447925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592" name="Line 16"/>
          <p:cNvSpPr>
            <a:spLocks noChangeShapeType="1"/>
          </p:cNvSpPr>
          <p:nvPr userDrawn="1"/>
        </p:nvSpPr>
        <p:spPr bwMode="auto">
          <a:xfrm flipH="1">
            <a:off x="0" y="450056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593" name="Line 17"/>
          <p:cNvSpPr>
            <a:spLocks noChangeShapeType="1"/>
          </p:cNvSpPr>
          <p:nvPr userDrawn="1"/>
        </p:nvSpPr>
        <p:spPr bwMode="auto">
          <a:xfrm flipH="1">
            <a:off x="5423963" y="450056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594" name="Line 18"/>
          <p:cNvSpPr>
            <a:spLocks noChangeShapeType="1"/>
          </p:cNvSpPr>
          <p:nvPr userDrawn="1"/>
        </p:nvSpPr>
        <p:spPr bwMode="auto">
          <a:xfrm flipH="1">
            <a:off x="0" y="655161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595" name="Line 19"/>
          <p:cNvSpPr>
            <a:spLocks noChangeShapeType="1"/>
          </p:cNvSpPr>
          <p:nvPr userDrawn="1"/>
        </p:nvSpPr>
        <p:spPr bwMode="auto">
          <a:xfrm flipH="1">
            <a:off x="5423963" y="655161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596" name="Line 20"/>
          <p:cNvSpPr>
            <a:spLocks noChangeShapeType="1"/>
          </p:cNvSpPr>
          <p:nvPr userDrawn="1"/>
        </p:nvSpPr>
        <p:spPr bwMode="auto">
          <a:xfrm flipH="1">
            <a:off x="5423963" y="3810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597" name="Line 21"/>
          <p:cNvSpPr>
            <a:spLocks noChangeShapeType="1"/>
          </p:cNvSpPr>
          <p:nvPr userDrawn="1"/>
        </p:nvSpPr>
        <p:spPr bwMode="auto">
          <a:xfrm flipH="1">
            <a:off x="0" y="860425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598" name="Line 22"/>
          <p:cNvSpPr>
            <a:spLocks noChangeShapeType="1"/>
          </p:cNvSpPr>
          <p:nvPr userDrawn="1"/>
        </p:nvSpPr>
        <p:spPr bwMode="auto">
          <a:xfrm flipH="1">
            <a:off x="5423963" y="860425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599" name="Line 23"/>
          <p:cNvSpPr>
            <a:spLocks noChangeShapeType="1"/>
          </p:cNvSpPr>
          <p:nvPr userDrawn="1"/>
        </p:nvSpPr>
        <p:spPr bwMode="auto">
          <a:xfrm flipV="1">
            <a:off x="3429000" y="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600" name="Line 24"/>
          <p:cNvSpPr>
            <a:spLocks noChangeShapeType="1"/>
          </p:cNvSpPr>
          <p:nvPr userDrawn="1"/>
        </p:nvSpPr>
        <p:spPr bwMode="auto">
          <a:xfrm flipV="1">
            <a:off x="6616700" y="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601" name="Line 25"/>
          <p:cNvSpPr>
            <a:spLocks noChangeShapeType="1"/>
          </p:cNvSpPr>
          <p:nvPr userDrawn="1"/>
        </p:nvSpPr>
        <p:spPr bwMode="auto">
          <a:xfrm flipV="1">
            <a:off x="6613525" y="8388350"/>
            <a:ext cx="0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602" name="Line 26"/>
          <p:cNvSpPr>
            <a:spLocks noChangeShapeType="1"/>
          </p:cNvSpPr>
          <p:nvPr userDrawn="1"/>
        </p:nvSpPr>
        <p:spPr bwMode="auto">
          <a:xfrm>
            <a:off x="3429000" y="8604250"/>
            <a:ext cx="0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604" name="Line 28"/>
          <p:cNvSpPr>
            <a:spLocks noChangeShapeType="1"/>
          </p:cNvSpPr>
          <p:nvPr userDrawn="1"/>
        </p:nvSpPr>
        <p:spPr bwMode="auto">
          <a:xfrm flipH="1">
            <a:off x="3314700" y="24479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605" name="Line 29"/>
          <p:cNvSpPr>
            <a:spLocks noChangeShapeType="1"/>
          </p:cNvSpPr>
          <p:nvPr userDrawn="1"/>
        </p:nvSpPr>
        <p:spPr bwMode="auto">
          <a:xfrm flipH="1">
            <a:off x="3321050" y="45005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606" name="Line 30"/>
          <p:cNvSpPr>
            <a:spLocks noChangeShapeType="1"/>
          </p:cNvSpPr>
          <p:nvPr userDrawn="1"/>
        </p:nvSpPr>
        <p:spPr bwMode="auto">
          <a:xfrm flipH="1">
            <a:off x="3314700" y="655161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607" name="Line 31"/>
          <p:cNvSpPr>
            <a:spLocks noChangeShapeType="1"/>
          </p:cNvSpPr>
          <p:nvPr userDrawn="1"/>
        </p:nvSpPr>
        <p:spPr bwMode="auto">
          <a:xfrm flipH="1">
            <a:off x="3321050" y="8604250"/>
            <a:ext cx="265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608" name="Line 32"/>
          <p:cNvSpPr>
            <a:spLocks noChangeShapeType="1"/>
          </p:cNvSpPr>
          <p:nvPr userDrawn="1"/>
        </p:nvSpPr>
        <p:spPr bwMode="auto">
          <a:xfrm flipH="1">
            <a:off x="3284538" y="3810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609" name="Line 33"/>
          <p:cNvSpPr>
            <a:spLocks noChangeShapeType="1"/>
          </p:cNvSpPr>
          <p:nvPr userDrawn="1"/>
        </p:nvSpPr>
        <p:spPr bwMode="auto">
          <a:xfrm flipV="1">
            <a:off x="238125" y="22574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610" name="Line 34"/>
          <p:cNvSpPr>
            <a:spLocks noChangeShapeType="1"/>
          </p:cNvSpPr>
          <p:nvPr userDrawn="1"/>
        </p:nvSpPr>
        <p:spPr bwMode="auto">
          <a:xfrm flipV="1">
            <a:off x="5423963" y="22574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611" name="Line 35"/>
          <p:cNvSpPr>
            <a:spLocks noChangeShapeType="1"/>
          </p:cNvSpPr>
          <p:nvPr userDrawn="1"/>
        </p:nvSpPr>
        <p:spPr bwMode="auto">
          <a:xfrm flipV="1">
            <a:off x="5423963" y="42846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612" name="Line 36"/>
          <p:cNvSpPr>
            <a:spLocks noChangeShapeType="1"/>
          </p:cNvSpPr>
          <p:nvPr userDrawn="1"/>
        </p:nvSpPr>
        <p:spPr bwMode="auto">
          <a:xfrm flipV="1">
            <a:off x="5423963" y="63007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pic>
        <p:nvPicPr>
          <p:cNvPr id="1054" name="Picture 43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601345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2623" name="Line 47"/>
          <p:cNvSpPr>
            <a:spLocks noChangeShapeType="1"/>
          </p:cNvSpPr>
          <p:nvPr userDrawn="1"/>
        </p:nvSpPr>
        <p:spPr bwMode="auto">
          <a:xfrm flipV="1">
            <a:off x="225425" y="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624" name="Line 48"/>
          <p:cNvSpPr>
            <a:spLocks noChangeShapeType="1"/>
          </p:cNvSpPr>
          <p:nvPr userDrawn="1"/>
        </p:nvSpPr>
        <p:spPr bwMode="auto">
          <a:xfrm flipH="1">
            <a:off x="84138" y="3810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pic>
        <p:nvPicPr>
          <p:cNvPr id="1059" name="Picture 41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0325" y="409575"/>
            <a:ext cx="792163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4" descr="http://www.usgrestart.nl/Pages/Image.aspx?id=42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115" y="1828077"/>
            <a:ext cx="1994765" cy="602704"/>
          </a:xfrm>
          <a:prstGeom prst="rect">
            <a:avLst/>
          </a:prstGeom>
          <a:noFill/>
        </p:spPr>
      </p:pic>
      <p:pic>
        <p:nvPicPr>
          <p:cNvPr id="48" name="Picture 4" descr="http://www.usgrestart.nl/Pages/Image.aspx?id=42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2467" y="1835696"/>
            <a:ext cx="1994765" cy="602704"/>
          </a:xfrm>
          <a:prstGeom prst="rect">
            <a:avLst/>
          </a:prstGeom>
          <a:noFill/>
        </p:spPr>
      </p:pic>
      <p:pic>
        <p:nvPicPr>
          <p:cNvPr id="49" name="Picture 4" descr="http://www.usgrestart.nl/Pages/Image.aspx?id=42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115" y="3882400"/>
            <a:ext cx="1994765" cy="602704"/>
          </a:xfrm>
          <a:prstGeom prst="rect">
            <a:avLst/>
          </a:prstGeom>
          <a:noFill/>
        </p:spPr>
      </p:pic>
      <p:pic>
        <p:nvPicPr>
          <p:cNvPr id="50" name="Picture 4" descr="http://www.usgrestart.nl/Pages/Image.aspx?id=42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2467" y="3890019"/>
            <a:ext cx="1994765" cy="602704"/>
          </a:xfrm>
          <a:prstGeom prst="rect">
            <a:avLst/>
          </a:prstGeom>
          <a:noFill/>
        </p:spPr>
      </p:pic>
      <p:pic>
        <p:nvPicPr>
          <p:cNvPr id="51" name="Picture 4" descr="http://www.usgrestart.nl/Pages/Image.aspx?id=42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115" y="5924561"/>
            <a:ext cx="1994765" cy="602704"/>
          </a:xfrm>
          <a:prstGeom prst="rect">
            <a:avLst/>
          </a:prstGeom>
          <a:noFill/>
        </p:spPr>
      </p:pic>
      <p:pic>
        <p:nvPicPr>
          <p:cNvPr id="52" name="Picture 4" descr="http://www.usgrestart.nl/Pages/Image.aspx?id=42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2467" y="5932180"/>
            <a:ext cx="1994765" cy="602704"/>
          </a:xfrm>
          <a:prstGeom prst="rect">
            <a:avLst/>
          </a:prstGeom>
          <a:noFill/>
        </p:spPr>
      </p:pic>
      <p:pic>
        <p:nvPicPr>
          <p:cNvPr id="53" name="Picture 4" descr="http://www.usgrestart.nl/Pages/Image.aspx?id=42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115" y="7979236"/>
            <a:ext cx="1994765" cy="602704"/>
          </a:xfrm>
          <a:prstGeom prst="rect">
            <a:avLst/>
          </a:prstGeom>
          <a:noFill/>
        </p:spPr>
      </p:pic>
      <p:pic>
        <p:nvPicPr>
          <p:cNvPr id="54" name="Picture 4" descr="http://www.usgrestart.nl/Pages/Image.aspx?id=42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2467" y="7956376"/>
            <a:ext cx="1994765" cy="602704"/>
          </a:xfrm>
          <a:prstGeom prst="rect">
            <a:avLst/>
          </a:prstGeom>
          <a:noFill/>
        </p:spPr>
      </p:pic>
      <p:pic>
        <p:nvPicPr>
          <p:cNvPr id="17410" name="Picture 2" descr="http://www.vanharen.net/image/data/institute/logo/Capgemini_aca_rgb.jpg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23563" y="1763688"/>
            <a:ext cx="1205437" cy="674712"/>
          </a:xfrm>
          <a:prstGeom prst="rect">
            <a:avLst/>
          </a:prstGeom>
          <a:noFill/>
        </p:spPr>
      </p:pic>
      <p:pic>
        <p:nvPicPr>
          <p:cNvPr id="55" name="Picture 2" descr="http://www.vanharen.net/image/data/institute/logo/Capgemini_aca_rgb.jpg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23963" y="1763688"/>
            <a:ext cx="1205437" cy="674712"/>
          </a:xfrm>
          <a:prstGeom prst="rect">
            <a:avLst/>
          </a:prstGeom>
          <a:noFill/>
        </p:spPr>
      </p:pic>
      <p:pic>
        <p:nvPicPr>
          <p:cNvPr id="56" name="Picture 2" descr="http://www.vanharen.net/image/data/institute/logo/Capgemini_aca_rgb.jpg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23563" y="3825280"/>
            <a:ext cx="1205437" cy="674712"/>
          </a:xfrm>
          <a:prstGeom prst="rect">
            <a:avLst/>
          </a:prstGeom>
          <a:noFill/>
        </p:spPr>
      </p:pic>
      <p:pic>
        <p:nvPicPr>
          <p:cNvPr id="57" name="Picture 2" descr="http://www.vanharen.net/image/data/institute/logo/Capgemini_aca_rgb.jpg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23963" y="3825280"/>
            <a:ext cx="1205437" cy="674712"/>
          </a:xfrm>
          <a:prstGeom prst="rect">
            <a:avLst/>
          </a:prstGeom>
          <a:noFill/>
        </p:spPr>
      </p:pic>
      <p:pic>
        <p:nvPicPr>
          <p:cNvPr id="58" name="Picture 2" descr="http://www.vanharen.net/image/data/institute/logo/Capgemini_aca_rgb.jpg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23563" y="5868144"/>
            <a:ext cx="1205437" cy="674712"/>
          </a:xfrm>
          <a:prstGeom prst="rect">
            <a:avLst/>
          </a:prstGeom>
          <a:noFill/>
        </p:spPr>
      </p:pic>
      <p:pic>
        <p:nvPicPr>
          <p:cNvPr id="59" name="Picture 2" descr="http://www.vanharen.net/image/data/institute/logo/Capgemini_aca_rgb.jpg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23963" y="5868144"/>
            <a:ext cx="1205437" cy="674712"/>
          </a:xfrm>
          <a:prstGeom prst="rect">
            <a:avLst/>
          </a:prstGeom>
          <a:noFill/>
        </p:spPr>
      </p:pic>
      <p:pic>
        <p:nvPicPr>
          <p:cNvPr id="60" name="Picture 2" descr="http://www.vanharen.net/image/data/institute/logo/Capgemini_aca_rgb.jpg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23563" y="7956376"/>
            <a:ext cx="1205437" cy="674712"/>
          </a:xfrm>
          <a:prstGeom prst="rect">
            <a:avLst/>
          </a:prstGeom>
          <a:noFill/>
        </p:spPr>
      </p:pic>
      <p:pic>
        <p:nvPicPr>
          <p:cNvPr id="61" name="Picture 2" descr="http://www.vanharen.net/image/data/institute/logo/Capgemini_aca_rgb.jpg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23963" y="7956376"/>
            <a:ext cx="1205437" cy="67471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8" name="Line 28"/>
          <p:cNvSpPr>
            <a:spLocks noChangeShapeType="1"/>
          </p:cNvSpPr>
          <p:nvPr userDrawn="1"/>
        </p:nvSpPr>
        <p:spPr bwMode="auto">
          <a:xfrm>
            <a:off x="3429000" y="22955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46" name="Line 26"/>
          <p:cNvSpPr>
            <a:spLocks noChangeShapeType="1"/>
          </p:cNvSpPr>
          <p:nvPr userDrawn="1"/>
        </p:nvSpPr>
        <p:spPr bwMode="auto">
          <a:xfrm>
            <a:off x="3429000" y="64801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45" name="Line 25"/>
          <p:cNvSpPr>
            <a:spLocks noChangeShapeType="1"/>
          </p:cNvSpPr>
          <p:nvPr userDrawn="1"/>
        </p:nvSpPr>
        <p:spPr bwMode="auto">
          <a:xfrm>
            <a:off x="3429000" y="43481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44" name="Line 24"/>
          <p:cNvSpPr>
            <a:spLocks noChangeShapeType="1"/>
          </p:cNvSpPr>
          <p:nvPr userDrawn="1"/>
        </p:nvSpPr>
        <p:spPr bwMode="auto">
          <a:xfrm flipV="1">
            <a:off x="222250" y="8388350"/>
            <a:ext cx="0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58" name="Line 38"/>
          <p:cNvSpPr>
            <a:spLocks noChangeShapeType="1"/>
          </p:cNvSpPr>
          <p:nvPr userDrawn="1"/>
        </p:nvSpPr>
        <p:spPr bwMode="auto">
          <a:xfrm flipV="1">
            <a:off x="228600" y="63611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57" name="Line 37"/>
          <p:cNvSpPr>
            <a:spLocks noChangeShapeType="1"/>
          </p:cNvSpPr>
          <p:nvPr userDrawn="1"/>
        </p:nvSpPr>
        <p:spPr bwMode="auto">
          <a:xfrm flipV="1">
            <a:off x="228600" y="42481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22" name="Rectangle 2"/>
          <p:cNvSpPr>
            <a:spLocks noChangeArrowheads="1"/>
          </p:cNvSpPr>
          <p:nvPr userDrawn="1"/>
        </p:nvSpPr>
        <p:spPr bwMode="auto">
          <a:xfrm>
            <a:off x="3429000" y="3927475"/>
            <a:ext cx="3200400" cy="573088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33123" name="Rectangle 3"/>
          <p:cNvSpPr>
            <a:spLocks noChangeArrowheads="1"/>
          </p:cNvSpPr>
          <p:nvPr userDrawn="1"/>
        </p:nvSpPr>
        <p:spPr bwMode="auto">
          <a:xfrm>
            <a:off x="0" y="5978525"/>
            <a:ext cx="3429000" cy="573088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33124" name="Rectangle 4"/>
          <p:cNvSpPr>
            <a:spLocks noChangeArrowheads="1"/>
          </p:cNvSpPr>
          <p:nvPr userDrawn="1"/>
        </p:nvSpPr>
        <p:spPr bwMode="auto">
          <a:xfrm>
            <a:off x="3429000" y="5978525"/>
            <a:ext cx="3200400" cy="573088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33125" name="Rectangle 5"/>
          <p:cNvSpPr>
            <a:spLocks noChangeArrowheads="1"/>
          </p:cNvSpPr>
          <p:nvPr userDrawn="1"/>
        </p:nvSpPr>
        <p:spPr bwMode="auto">
          <a:xfrm>
            <a:off x="0" y="8027988"/>
            <a:ext cx="3429000" cy="577850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33126" name="Rectangle 6"/>
          <p:cNvSpPr>
            <a:spLocks noChangeArrowheads="1"/>
          </p:cNvSpPr>
          <p:nvPr userDrawn="1"/>
        </p:nvSpPr>
        <p:spPr bwMode="auto">
          <a:xfrm>
            <a:off x="3430588" y="8027988"/>
            <a:ext cx="3198812" cy="574675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33127" name="Rectangle 7"/>
          <p:cNvSpPr>
            <a:spLocks noChangeArrowheads="1"/>
          </p:cNvSpPr>
          <p:nvPr userDrawn="1"/>
        </p:nvSpPr>
        <p:spPr bwMode="auto">
          <a:xfrm>
            <a:off x="0" y="3927475"/>
            <a:ext cx="3429000" cy="573088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33130" name="Line 10"/>
          <p:cNvSpPr>
            <a:spLocks noChangeShapeType="1"/>
          </p:cNvSpPr>
          <p:nvPr userDrawn="1"/>
        </p:nvSpPr>
        <p:spPr bwMode="auto">
          <a:xfrm flipH="1">
            <a:off x="6591300" y="2447925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31" name="Line 11"/>
          <p:cNvSpPr>
            <a:spLocks noChangeShapeType="1"/>
          </p:cNvSpPr>
          <p:nvPr userDrawn="1"/>
        </p:nvSpPr>
        <p:spPr bwMode="auto">
          <a:xfrm flipH="1">
            <a:off x="0" y="450056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32" name="Line 12"/>
          <p:cNvSpPr>
            <a:spLocks noChangeShapeType="1"/>
          </p:cNvSpPr>
          <p:nvPr userDrawn="1"/>
        </p:nvSpPr>
        <p:spPr bwMode="auto">
          <a:xfrm flipH="1">
            <a:off x="6592888" y="450056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33" name="Line 13"/>
          <p:cNvSpPr>
            <a:spLocks noChangeShapeType="1"/>
          </p:cNvSpPr>
          <p:nvPr userDrawn="1"/>
        </p:nvSpPr>
        <p:spPr bwMode="auto">
          <a:xfrm flipH="1">
            <a:off x="0" y="655161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34" name="Line 14"/>
          <p:cNvSpPr>
            <a:spLocks noChangeShapeType="1"/>
          </p:cNvSpPr>
          <p:nvPr userDrawn="1"/>
        </p:nvSpPr>
        <p:spPr bwMode="auto">
          <a:xfrm flipH="1">
            <a:off x="6591300" y="655161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36" name="Line 16"/>
          <p:cNvSpPr>
            <a:spLocks noChangeShapeType="1"/>
          </p:cNvSpPr>
          <p:nvPr userDrawn="1"/>
        </p:nvSpPr>
        <p:spPr bwMode="auto">
          <a:xfrm flipH="1">
            <a:off x="6592888" y="3810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37" name="Line 17"/>
          <p:cNvSpPr>
            <a:spLocks noChangeShapeType="1"/>
          </p:cNvSpPr>
          <p:nvPr userDrawn="1"/>
        </p:nvSpPr>
        <p:spPr bwMode="auto">
          <a:xfrm flipH="1">
            <a:off x="0" y="860425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38" name="Line 18"/>
          <p:cNvSpPr>
            <a:spLocks noChangeShapeType="1"/>
          </p:cNvSpPr>
          <p:nvPr userDrawn="1"/>
        </p:nvSpPr>
        <p:spPr bwMode="auto">
          <a:xfrm flipH="1">
            <a:off x="6592888" y="860425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39" name="Line 19"/>
          <p:cNvSpPr>
            <a:spLocks noChangeShapeType="1"/>
          </p:cNvSpPr>
          <p:nvPr userDrawn="1"/>
        </p:nvSpPr>
        <p:spPr bwMode="auto">
          <a:xfrm flipV="1">
            <a:off x="3429000" y="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40" name="Line 20"/>
          <p:cNvSpPr>
            <a:spLocks noChangeShapeType="1"/>
          </p:cNvSpPr>
          <p:nvPr userDrawn="1"/>
        </p:nvSpPr>
        <p:spPr bwMode="auto">
          <a:xfrm flipV="1">
            <a:off x="6629400" y="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43" name="Line 23"/>
          <p:cNvSpPr>
            <a:spLocks noChangeShapeType="1"/>
          </p:cNvSpPr>
          <p:nvPr userDrawn="1"/>
        </p:nvSpPr>
        <p:spPr bwMode="auto">
          <a:xfrm flipV="1">
            <a:off x="6626225" y="8388350"/>
            <a:ext cx="0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47" name="Line 27"/>
          <p:cNvSpPr>
            <a:spLocks noChangeShapeType="1"/>
          </p:cNvSpPr>
          <p:nvPr userDrawn="1"/>
        </p:nvSpPr>
        <p:spPr bwMode="auto">
          <a:xfrm>
            <a:off x="3422650" y="8604250"/>
            <a:ext cx="0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51" name="Line 31"/>
          <p:cNvSpPr>
            <a:spLocks noChangeShapeType="1"/>
          </p:cNvSpPr>
          <p:nvPr userDrawn="1"/>
        </p:nvSpPr>
        <p:spPr bwMode="auto">
          <a:xfrm flipH="1">
            <a:off x="3314700" y="24479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52" name="Line 32"/>
          <p:cNvSpPr>
            <a:spLocks noChangeShapeType="1"/>
          </p:cNvSpPr>
          <p:nvPr userDrawn="1"/>
        </p:nvSpPr>
        <p:spPr bwMode="auto">
          <a:xfrm flipH="1">
            <a:off x="3321050" y="45005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53" name="Line 33"/>
          <p:cNvSpPr>
            <a:spLocks noChangeShapeType="1"/>
          </p:cNvSpPr>
          <p:nvPr userDrawn="1"/>
        </p:nvSpPr>
        <p:spPr bwMode="auto">
          <a:xfrm flipH="1">
            <a:off x="3314700" y="655161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54" name="Line 34"/>
          <p:cNvSpPr>
            <a:spLocks noChangeShapeType="1"/>
          </p:cNvSpPr>
          <p:nvPr userDrawn="1"/>
        </p:nvSpPr>
        <p:spPr bwMode="auto">
          <a:xfrm flipH="1">
            <a:off x="3321050" y="8604250"/>
            <a:ext cx="265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55" name="Line 35"/>
          <p:cNvSpPr>
            <a:spLocks noChangeShapeType="1"/>
          </p:cNvSpPr>
          <p:nvPr userDrawn="1"/>
        </p:nvSpPr>
        <p:spPr bwMode="auto">
          <a:xfrm flipH="1">
            <a:off x="3284538" y="3810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56" name="Line 36"/>
          <p:cNvSpPr>
            <a:spLocks noChangeShapeType="1"/>
          </p:cNvSpPr>
          <p:nvPr userDrawn="1"/>
        </p:nvSpPr>
        <p:spPr bwMode="auto">
          <a:xfrm flipV="1">
            <a:off x="225425" y="22685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59" name="Line 39"/>
          <p:cNvSpPr>
            <a:spLocks noChangeShapeType="1"/>
          </p:cNvSpPr>
          <p:nvPr userDrawn="1"/>
        </p:nvSpPr>
        <p:spPr bwMode="auto">
          <a:xfrm flipV="1">
            <a:off x="6632575" y="22574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60" name="Line 40"/>
          <p:cNvSpPr>
            <a:spLocks noChangeShapeType="1"/>
          </p:cNvSpPr>
          <p:nvPr userDrawn="1"/>
        </p:nvSpPr>
        <p:spPr bwMode="auto">
          <a:xfrm flipV="1">
            <a:off x="6627813" y="42846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61" name="Line 41"/>
          <p:cNvSpPr>
            <a:spLocks noChangeShapeType="1"/>
          </p:cNvSpPr>
          <p:nvPr userDrawn="1"/>
        </p:nvSpPr>
        <p:spPr bwMode="auto">
          <a:xfrm flipV="1">
            <a:off x="6627813" y="63007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80" name="Rectangle 60"/>
          <p:cNvSpPr>
            <a:spLocks noChangeArrowheads="1"/>
          </p:cNvSpPr>
          <p:nvPr userDrawn="1"/>
        </p:nvSpPr>
        <p:spPr bwMode="auto">
          <a:xfrm>
            <a:off x="3429000" y="1871663"/>
            <a:ext cx="3200400" cy="576262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33181" name="Rectangle 61"/>
          <p:cNvSpPr>
            <a:spLocks noChangeArrowheads="1"/>
          </p:cNvSpPr>
          <p:nvPr userDrawn="1"/>
        </p:nvSpPr>
        <p:spPr bwMode="auto">
          <a:xfrm>
            <a:off x="0" y="1871663"/>
            <a:ext cx="3429000" cy="576262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2085" name="Picture 62" descr="ASE_solo_white_Trans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8" y="1906588"/>
            <a:ext cx="10414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86" name="Picture 63" descr="ASE_solo_white_Trans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3613" y="1906588"/>
            <a:ext cx="10414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87" name="Picture 64" descr="ASE_solo_white_Trans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8" y="396240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88" name="Picture 65" descr="ASE_solo_white_Trans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3613" y="396240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89" name="Picture 66" descr="ASE_solo_white_Trans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8" y="601345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0" name="Picture 67" descr="ASE_solo_white_Trans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3613" y="601345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1" name="Picture 68" descr="ASE_solo_white_Trans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8" y="806450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2" name="Picture 69" descr="ASE_solo_white_Trans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3613" y="806450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4" name="Line 74"/>
          <p:cNvSpPr>
            <a:spLocks noChangeShapeType="1"/>
          </p:cNvSpPr>
          <p:nvPr userDrawn="1"/>
        </p:nvSpPr>
        <p:spPr bwMode="auto">
          <a:xfrm flipV="1">
            <a:off x="225425" y="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95" name="Line 75"/>
          <p:cNvSpPr>
            <a:spLocks noChangeShapeType="1"/>
          </p:cNvSpPr>
          <p:nvPr userDrawn="1"/>
        </p:nvSpPr>
        <p:spPr bwMode="auto">
          <a:xfrm flipH="1">
            <a:off x="84138" y="3810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129" name="Line 9"/>
          <p:cNvSpPr>
            <a:spLocks noChangeShapeType="1"/>
          </p:cNvSpPr>
          <p:nvPr userDrawn="1"/>
        </p:nvSpPr>
        <p:spPr bwMode="auto">
          <a:xfrm flipH="1">
            <a:off x="0" y="2447925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Line 2"/>
          <p:cNvSpPr>
            <a:spLocks noChangeShapeType="1"/>
          </p:cNvSpPr>
          <p:nvPr userDrawn="1"/>
        </p:nvSpPr>
        <p:spPr bwMode="auto">
          <a:xfrm>
            <a:off x="3429000" y="22955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03" name="Line 3"/>
          <p:cNvSpPr>
            <a:spLocks noChangeShapeType="1"/>
          </p:cNvSpPr>
          <p:nvPr userDrawn="1"/>
        </p:nvSpPr>
        <p:spPr bwMode="auto">
          <a:xfrm>
            <a:off x="3429000" y="64801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04" name="Line 4"/>
          <p:cNvSpPr>
            <a:spLocks noChangeShapeType="1"/>
          </p:cNvSpPr>
          <p:nvPr userDrawn="1"/>
        </p:nvSpPr>
        <p:spPr bwMode="auto">
          <a:xfrm>
            <a:off x="3429000" y="43481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05" name="Line 5"/>
          <p:cNvSpPr>
            <a:spLocks noChangeShapeType="1"/>
          </p:cNvSpPr>
          <p:nvPr userDrawn="1"/>
        </p:nvSpPr>
        <p:spPr bwMode="auto">
          <a:xfrm flipV="1">
            <a:off x="222250" y="8388350"/>
            <a:ext cx="0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06" name="Line 6"/>
          <p:cNvSpPr>
            <a:spLocks noChangeShapeType="1"/>
          </p:cNvSpPr>
          <p:nvPr userDrawn="1"/>
        </p:nvSpPr>
        <p:spPr bwMode="auto">
          <a:xfrm flipV="1">
            <a:off x="228600" y="63611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07" name="Line 7"/>
          <p:cNvSpPr>
            <a:spLocks noChangeShapeType="1"/>
          </p:cNvSpPr>
          <p:nvPr userDrawn="1"/>
        </p:nvSpPr>
        <p:spPr bwMode="auto">
          <a:xfrm flipV="1">
            <a:off x="228600" y="42481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08" name="Rectangle 8"/>
          <p:cNvSpPr>
            <a:spLocks noChangeArrowheads="1"/>
          </p:cNvSpPr>
          <p:nvPr userDrawn="1"/>
        </p:nvSpPr>
        <p:spPr bwMode="auto">
          <a:xfrm>
            <a:off x="3429000" y="3927475"/>
            <a:ext cx="3200400" cy="573088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3609" name="Rectangle 9"/>
          <p:cNvSpPr>
            <a:spLocks noChangeArrowheads="1"/>
          </p:cNvSpPr>
          <p:nvPr userDrawn="1"/>
        </p:nvSpPr>
        <p:spPr bwMode="auto">
          <a:xfrm>
            <a:off x="0" y="5978525"/>
            <a:ext cx="3429000" cy="573088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3610" name="Rectangle 10"/>
          <p:cNvSpPr>
            <a:spLocks noChangeArrowheads="1"/>
          </p:cNvSpPr>
          <p:nvPr userDrawn="1"/>
        </p:nvSpPr>
        <p:spPr bwMode="auto">
          <a:xfrm>
            <a:off x="3429000" y="5978525"/>
            <a:ext cx="3200400" cy="573088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3611" name="Rectangle 11"/>
          <p:cNvSpPr>
            <a:spLocks noChangeArrowheads="1"/>
          </p:cNvSpPr>
          <p:nvPr userDrawn="1"/>
        </p:nvSpPr>
        <p:spPr bwMode="auto">
          <a:xfrm>
            <a:off x="0" y="8027988"/>
            <a:ext cx="3429000" cy="577850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3612" name="Rectangle 12"/>
          <p:cNvSpPr>
            <a:spLocks noChangeArrowheads="1"/>
          </p:cNvSpPr>
          <p:nvPr userDrawn="1"/>
        </p:nvSpPr>
        <p:spPr bwMode="auto">
          <a:xfrm>
            <a:off x="3430588" y="8027988"/>
            <a:ext cx="3198812" cy="574675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3613" name="Rectangle 13"/>
          <p:cNvSpPr>
            <a:spLocks noChangeArrowheads="1"/>
          </p:cNvSpPr>
          <p:nvPr userDrawn="1"/>
        </p:nvSpPr>
        <p:spPr bwMode="auto">
          <a:xfrm>
            <a:off x="0" y="3927475"/>
            <a:ext cx="3429000" cy="573088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3614" name="Line 14"/>
          <p:cNvSpPr>
            <a:spLocks noChangeShapeType="1"/>
          </p:cNvSpPr>
          <p:nvPr userDrawn="1"/>
        </p:nvSpPr>
        <p:spPr bwMode="auto">
          <a:xfrm flipH="1">
            <a:off x="0" y="241141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15" name="Line 15"/>
          <p:cNvSpPr>
            <a:spLocks noChangeShapeType="1"/>
          </p:cNvSpPr>
          <p:nvPr userDrawn="1"/>
        </p:nvSpPr>
        <p:spPr bwMode="auto">
          <a:xfrm flipH="1">
            <a:off x="6591300" y="2447925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16" name="Line 16"/>
          <p:cNvSpPr>
            <a:spLocks noChangeShapeType="1"/>
          </p:cNvSpPr>
          <p:nvPr userDrawn="1"/>
        </p:nvSpPr>
        <p:spPr bwMode="auto">
          <a:xfrm flipH="1">
            <a:off x="0" y="450056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17" name="Line 17"/>
          <p:cNvSpPr>
            <a:spLocks noChangeShapeType="1"/>
          </p:cNvSpPr>
          <p:nvPr userDrawn="1"/>
        </p:nvSpPr>
        <p:spPr bwMode="auto">
          <a:xfrm flipH="1">
            <a:off x="6592888" y="450056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18" name="Line 18"/>
          <p:cNvSpPr>
            <a:spLocks noChangeShapeType="1"/>
          </p:cNvSpPr>
          <p:nvPr userDrawn="1"/>
        </p:nvSpPr>
        <p:spPr bwMode="auto">
          <a:xfrm flipH="1">
            <a:off x="0" y="655161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19" name="Line 19"/>
          <p:cNvSpPr>
            <a:spLocks noChangeShapeType="1"/>
          </p:cNvSpPr>
          <p:nvPr userDrawn="1"/>
        </p:nvSpPr>
        <p:spPr bwMode="auto">
          <a:xfrm flipH="1">
            <a:off x="6591300" y="655161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20" name="Line 20"/>
          <p:cNvSpPr>
            <a:spLocks noChangeShapeType="1"/>
          </p:cNvSpPr>
          <p:nvPr userDrawn="1"/>
        </p:nvSpPr>
        <p:spPr bwMode="auto">
          <a:xfrm flipH="1">
            <a:off x="6592888" y="3810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21" name="Line 21"/>
          <p:cNvSpPr>
            <a:spLocks noChangeShapeType="1"/>
          </p:cNvSpPr>
          <p:nvPr userDrawn="1"/>
        </p:nvSpPr>
        <p:spPr bwMode="auto">
          <a:xfrm flipH="1">
            <a:off x="0" y="860425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22" name="Line 22"/>
          <p:cNvSpPr>
            <a:spLocks noChangeShapeType="1"/>
          </p:cNvSpPr>
          <p:nvPr userDrawn="1"/>
        </p:nvSpPr>
        <p:spPr bwMode="auto">
          <a:xfrm flipH="1">
            <a:off x="6592888" y="860425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23" name="Line 23"/>
          <p:cNvSpPr>
            <a:spLocks noChangeShapeType="1"/>
          </p:cNvSpPr>
          <p:nvPr userDrawn="1"/>
        </p:nvSpPr>
        <p:spPr bwMode="auto">
          <a:xfrm flipV="1">
            <a:off x="3429000" y="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24" name="Line 24"/>
          <p:cNvSpPr>
            <a:spLocks noChangeShapeType="1"/>
          </p:cNvSpPr>
          <p:nvPr userDrawn="1"/>
        </p:nvSpPr>
        <p:spPr bwMode="auto">
          <a:xfrm flipV="1">
            <a:off x="6629400" y="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25" name="Line 25"/>
          <p:cNvSpPr>
            <a:spLocks noChangeShapeType="1"/>
          </p:cNvSpPr>
          <p:nvPr userDrawn="1"/>
        </p:nvSpPr>
        <p:spPr bwMode="auto">
          <a:xfrm flipV="1">
            <a:off x="6626225" y="8388350"/>
            <a:ext cx="0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26" name="Line 26"/>
          <p:cNvSpPr>
            <a:spLocks noChangeShapeType="1"/>
          </p:cNvSpPr>
          <p:nvPr userDrawn="1"/>
        </p:nvSpPr>
        <p:spPr bwMode="auto">
          <a:xfrm>
            <a:off x="3422650" y="8604250"/>
            <a:ext cx="0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28" name="Line 28"/>
          <p:cNvSpPr>
            <a:spLocks noChangeShapeType="1"/>
          </p:cNvSpPr>
          <p:nvPr userDrawn="1"/>
        </p:nvSpPr>
        <p:spPr bwMode="auto">
          <a:xfrm flipH="1">
            <a:off x="3314700" y="24479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29" name="Line 29"/>
          <p:cNvSpPr>
            <a:spLocks noChangeShapeType="1"/>
          </p:cNvSpPr>
          <p:nvPr userDrawn="1"/>
        </p:nvSpPr>
        <p:spPr bwMode="auto">
          <a:xfrm flipH="1">
            <a:off x="3321050" y="45005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30" name="Line 30"/>
          <p:cNvSpPr>
            <a:spLocks noChangeShapeType="1"/>
          </p:cNvSpPr>
          <p:nvPr userDrawn="1"/>
        </p:nvSpPr>
        <p:spPr bwMode="auto">
          <a:xfrm flipH="1">
            <a:off x="3314700" y="655161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31" name="Line 31"/>
          <p:cNvSpPr>
            <a:spLocks noChangeShapeType="1"/>
          </p:cNvSpPr>
          <p:nvPr userDrawn="1"/>
        </p:nvSpPr>
        <p:spPr bwMode="auto">
          <a:xfrm flipH="1">
            <a:off x="3321050" y="8604250"/>
            <a:ext cx="265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32" name="Line 32"/>
          <p:cNvSpPr>
            <a:spLocks noChangeShapeType="1"/>
          </p:cNvSpPr>
          <p:nvPr userDrawn="1"/>
        </p:nvSpPr>
        <p:spPr bwMode="auto">
          <a:xfrm flipH="1">
            <a:off x="3284538" y="3810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33" name="Line 33"/>
          <p:cNvSpPr>
            <a:spLocks noChangeShapeType="1"/>
          </p:cNvSpPr>
          <p:nvPr userDrawn="1"/>
        </p:nvSpPr>
        <p:spPr bwMode="auto">
          <a:xfrm flipV="1">
            <a:off x="225425" y="22685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34" name="Line 34"/>
          <p:cNvSpPr>
            <a:spLocks noChangeShapeType="1"/>
          </p:cNvSpPr>
          <p:nvPr userDrawn="1"/>
        </p:nvSpPr>
        <p:spPr bwMode="auto">
          <a:xfrm flipV="1">
            <a:off x="6632575" y="22574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35" name="Line 35"/>
          <p:cNvSpPr>
            <a:spLocks noChangeShapeType="1"/>
          </p:cNvSpPr>
          <p:nvPr userDrawn="1"/>
        </p:nvSpPr>
        <p:spPr bwMode="auto">
          <a:xfrm flipV="1">
            <a:off x="6627813" y="42846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36" name="Line 36"/>
          <p:cNvSpPr>
            <a:spLocks noChangeShapeType="1"/>
          </p:cNvSpPr>
          <p:nvPr userDrawn="1"/>
        </p:nvSpPr>
        <p:spPr bwMode="auto">
          <a:xfrm flipV="1">
            <a:off x="6627813" y="63007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37" name="Rectangle 37"/>
          <p:cNvSpPr>
            <a:spLocks noChangeArrowheads="1"/>
          </p:cNvSpPr>
          <p:nvPr userDrawn="1"/>
        </p:nvSpPr>
        <p:spPr bwMode="auto">
          <a:xfrm>
            <a:off x="3429000" y="1871663"/>
            <a:ext cx="3200400" cy="576262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3638" name="Rectangle 38"/>
          <p:cNvSpPr>
            <a:spLocks noChangeArrowheads="1"/>
          </p:cNvSpPr>
          <p:nvPr userDrawn="1"/>
        </p:nvSpPr>
        <p:spPr bwMode="auto">
          <a:xfrm>
            <a:off x="0" y="1871663"/>
            <a:ext cx="3429000" cy="576262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3110" name="Picture 39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1906588"/>
            <a:ext cx="10414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11" name="Picture 40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613" y="1906588"/>
            <a:ext cx="10414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12" name="Picture 41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396240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13" name="Picture 42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613" y="396240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14" name="Picture 43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601345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15" name="Picture 44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613" y="601345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16" name="Picture 45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806450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17" name="Picture 46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613" y="806450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7" name="Line 47"/>
          <p:cNvSpPr>
            <a:spLocks noChangeShapeType="1"/>
          </p:cNvSpPr>
          <p:nvPr userDrawn="1"/>
        </p:nvSpPr>
        <p:spPr bwMode="auto">
          <a:xfrm flipV="1">
            <a:off x="225425" y="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3648" name="Line 48"/>
          <p:cNvSpPr>
            <a:spLocks noChangeShapeType="1"/>
          </p:cNvSpPr>
          <p:nvPr userDrawn="1"/>
        </p:nvSpPr>
        <p:spPr bwMode="auto">
          <a:xfrm flipH="1">
            <a:off x="84138" y="3810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Line 2"/>
          <p:cNvSpPr>
            <a:spLocks noChangeShapeType="1"/>
          </p:cNvSpPr>
          <p:nvPr userDrawn="1"/>
        </p:nvSpPr>
        <p:spPr bwMode="auto">
          <a:xfrm>
            <a:off x="3429000" y="22955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27" name="Line 3"/>
          <p:cNvSpPr>
            <a:spLocks noChangeShapeType="1"/>
          </p:cNvSpPr>
          <p:nvPr userDrawn="1"/>
        </p:nvSpPr>
        <p:spPr bwMode="auto">
          <a:xfrm>
            <a:off x="3429000" y="64801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28" name="Line 4"/>
          <p:cNvSpPr>
            <a:spLocks noChangeShapeType="1"/>
          </p:cNvSpPr>
          <p:nvPr userDrawn="1"/>
        </p:nvSpPr>
        <p:spPr bwMode="auto">
          <a:xfrm>
            <a:off x="3429000" y="43481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29" name="Line 5"/>
          <p:cNvSpPr>
            <a:spLocks noChangeShapeType="1"/>
          </p:cNvSpPr>
          <p:nvPr userDrawn="1"/>
        </p:nvSpPr>
        <p:spPr bwMode="auto">
          <a:xfrm flipV="1">
            <a:off x="222250" y="8388350"/>
            <a:ext cx="0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30" name="Line 6"/>
          <p:cNvSpPr>
            <a:spLocks noChangeShapeType="1"/>
          </p:cNvSpPr>
          <p:nvPr userDrawn="1"/>
        </p:nvSpPr>
        <p:spPr bwMode="auto">
          <a:xfrm flipV="1">
            <a:off x="228600" y="63611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31" name="Line 7"/>
          <p:cNvSpPr>
            <a:spLocks noChangeShapeType="1"/>
          </p:cNvSpPr>
          <p:nvPr userDrawn="1"/>
        </p:nvSpPr>
        <p:spPr bwMode="auto">
          <a:xfrm flipV="1">
            <a:off x="228600" y="42481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32" name="Rectangle 8"/>
          <p:cNvSpPr>
            <a:spLocks noChangeArrowheads="1"/>
          </p:cNvSpPr>
          <p:nvPr userDrawn="1"/>
        </p:nvSpPr>
        <p:spPr bwMode="auto">
          <a:xfrm>
            <a:off x="3429000" y="3927475"/>
            <a:ext cx="3200400" cy="573088"/>
          </a:xfrm>
          <a:prstGeom prst="rect">
            <a:avLst/>
          </a:prstGeom>
          <a:gradFill rotWithShape="1">
            <a:gsLst>
              <a:gs pos="0">
                <a:srgbClr val="006587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4633" name="Rectangle 9"/>
          <p:cNvSpPr>
            <a:spLocks noChangeArrowheads="1"/>
          </p:cNvSpPr>
          <p:nvPr userDrawn="1"/>
        </p:nvSpPr>
        <p:spPr bwMode="auto">
          <a:xfrm>
            <a:off x="0" y="5978525"/>
            <a:ext cx="3429000" cy="573088"/>
          </a:xfrm>
          <a:prstGeom prst="rect">
            <a:avLst/>
          </a:prstGeom>
          <a:gradFill rotWithShape="1">
            <a:gsLst>
              <a:gs pos="0">
                <a:srgbClr val="006587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4634" name="Rectangle 10"/>
          <p:cNvSpPr>
            <a:spLocks noChangeArrowheads="1"/>
          </p:cNvSpPr>
          <p:nvPr userDrawn="1"/>
        </p:nvSpPr>
        <p:spPr bwMode="auto">
          <a:xfrm>
            <a:off x="3429000" y="5978525"/>
            <a:ext cx="3200400" cy="573088"/>
          </a:xfrm>
          <a:prstGeom prst="rect">
            <a:avLst/>
          </a:prstGeom>
          <a:gradFill rotWithShape="1">
            <a:gsLst>
              <a:gs pos="0">
                <a:srgbClr val="006587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4635" name="Rectangle 11"/>
          <p:cNvSpPr>
            <a:spLocks noChangeArrowheads="1"/>
          </p:cNvSpPr>
          <p:nvPr userDrawn="1"/>
        </p:nvSpPr>
        <p:spPr bwMode="auto">
          <a:xfrm>
            <a:off x="0" y="8027988"/>
            <a:ext cx="3429000" cy="577850"/>
          </a:xfrm>
          <a:prstGeom prst="rect">
            <a:avLst/>
          </a:prstGeom>
          <a:gradFill rotWithShape="1">
            <a:gsLst>
              <a:gs pos="0">
                <a:srgbClr val="006587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4636" name="Rectangle 12"/>
          <p:cNvSpPr>
            <a:spLocks noChangeArrowheads="1"/>
          </p:cNvSpPr>
          <p:nvPr userDrawn="1"/>
        </p:nvSpPr>
        <p:spPr bwMode="auto">
          <a:xfrm>
            <a:off x="3430588" y="8027988"/>
            <a:ext cx="3198812" cy="574675"/>
          </a:xfrm>
          <a:prstGeom prst="rect">
            <a:avLst/>
          </a:prstGeom>
          <a:gradFill rotWithShape="1">
            <a:gsLst>
              <a:gs pos="0">
                <a:srgbClr val="006587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4637" name="Rectangle 13"/>
          <p:cNvSpPr>
            <a:spLocks noChangeArrowheads="1"/>
          </p:cNvSpPr>
          <p:nvPr userDrawn="1"/>
        </p:nvSpPr>
        <p:spPr bwMode="auto">
          <a:xfrm>
            <a:off x="0" y="3927475"/>
            <a:ext cx="3429000" cy="573088"/>
          </a:xfrm>
          <a:prstGeom prst="rect">
            <a:avLst/>
          </a:prstGeom>
          <a:gradFill rotWithShape="1">
            <a:gsLst>
              <a:gs pos="0">
                <a:srgbClr val="006587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4638" name="Line 14"/>
          <p:cNvSpPr>
            <a:spLocks noChangeShapeType="1"/>
          </p:cNvSpPr>
          <p:nvPr userDrawn="1"/>
        </p:nvSpPr>
        <p:spPr bwMode="auto">
          <a:xfrm flipH="1">
            <a:off x="0" y="241141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39" name="Line 15"/>
          <p:cNvSpPr>
            <a:spLocks noChangeShapeType="1"/>
          </p:cNvSpPr>
          <p:nvPr userDrawn="1"/>
        </p:nvSpPr>
        <p:spPr bwMode="auto">
          <a:xfrm flipH="1">
            <a:off x="6591300" y="2447925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40" name="Line 16"/>
          <p:cNvSpPr>
            <a:spLocks noChangeShapeType="1"/>
          </p:cNvSpPr>
          <p:nvPr userDrawn="1"/>
        </p:nvSpPr>
        <p:spPr bwMode="auto">
          <a:xfrm flipH="1">
            <a:off x="0" y="450056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41" name="Line 17"/>
          <p:cNvSpPr>
            <a:spLocks noChangeShapeType="1"/>
          </p:cNvSpPr>
          <p:nvPr userDrawn="1"/>
        </p:nvSpPr>
        <p:spPr bwMode="auto">
          <a:xfrm flipH="1">
            <a:off x="6592888" y="450056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42" name="Line 18"/>
          <p:cNvSpPr>
            <a:spLocks noChangeShapeType="1"/>
          </p:cNvSpPr>
          <p:nvPr userDrawn="1"/>
        </p:nvSpPr>
        <p:spPr bwMode="auto">
          <a:xfrm flipH="1">
            <a:off x="0" y="655161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43" name="Line 19"/>
          <p:cNvSpPr>
            <a:spLocks noChangeShapeType="1"/>
          </p:cNvSpPr>
          <p:nvPr userDrawn="1"/>
        </p:nvSpPr>
        <p:spPr bwMode="auto">
          <a:xfrm flipH="1">
            <a:off x="6591300" y="655161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44" name="Line 20"/>
          <p:cNvSpPr>
            <a:spLocks noChangeShapeType="1"/>
          </p:cNvSpPr>
          <p:nvPr userDrawn="1"/>
        </p:nvSpPr>
        <p:spPr bwMode="auto">
          <a:xfrm flipH="1">
            <a:off x="6592888" y="3810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45" name="Line 21"/>
          <p:cNvSpPr>
            <a:spLocks noChangeShapeType="1"/>
          </p:cNvSpPr>
          <p:nvPr userDrawn="1"/>
        </p:nvSpPr>
        <p:spPr bwMode="auto">
          <a:xfrm flipH="1">
            <a:off x="0" y="860425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46" name="Line 22"/>
          <p:cNvSpPr>
            <a:spLocks noChangeShapeType="1"/>
          </p:cNvSpPr>
          <p:nvPr userDrawn="1"/>
        </p:nvSpPr>
        <p:spPr bwMode="auto">
          <a:xfrm flipH="1">
            <a:off x="6592888" y="860425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47" name="Line 23"/>
          <p:cNvSpPr>
            <a:spLocks noChangeShapeType="1"/>
          </p:cNvSpPr>
          <p:nvPr userDrawn="1"/>
        </p:nvSpPr>
        <p:spPr bwMode="auto">
          <a:xfrm flipV="1">
            <a:off x="3429000" y="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48" name="Line 24"/>
          <p:cNvSpPr>
            <a:spLocks noChangeShapeType="1"/>
          </p:cNvSpPr>
          <p:nvPr userDrawn="1"/>
        </p:nvSpPr>
        <p:spPr bwMode="auto">
          <a:xfrm flipV="1">
            <a:off x="6629400" y="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49" name="Line 25"/>
          <p:cNvSpPr>
            <a:spLocks noChangeShapeType="1"/>
          </p:cNvSpPr>
          <p:nvPr userDrawn="1"/>
        </p:nvSpPr>
        <p:spPr bwMode="auto">
          <a:xfrm flipV="1">
            <a:off x="6626225" y="8388350"/>
            <a:ext cx="0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50" name="Line 26"/>
          <p:cNvSpPr>
            <a:spLocks noChangeShapeType="1"/>
          </p:cNvSpPr>
          <p:nvPr userDrawn="1"/>
        </p:nvSpPr>
        <p:spPr bwMode="auto">
          <a:xfrm>
            <a:off x="3422650" y="8604250"/>
            <a:ext cx="0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52" name="Line 28"/>
          <p:cNvSpPr>
            <a:spLocks noChangeShapeType="1"/>
          </p:cNvSpPr>
          <p:nvPr userDrawn="1"/>
        </p:nvSpPr>
        <p:spPr bwMode="auto">
          <a:xfrm flipH="1">
            <a:off x="3314700" y="24479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53" name="Line 29"/>
          <p:cNvSpPr>
            <a:spLocks noChangeShapeType="1"/>
          </p:cNvSpPr>
          <p:nvPr userDrawn="1"/>
        </p:nvSpPr>
        <p:spPr bwMode="auto">
          <a:xfrm flipH="1">
            <a:off x="3321050" y="45005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54" name="Line 30"/>
          <p:cNvSpPr>
            <a:spLocks noChangeShapeType="1"/>
          </p:cNvSpPr>
          <p:nvPr userDrawn="1"/>
        </p:nvSpPr>
        <p:spPr bwMode="auto">
          <a:xfrm flipH="1">
            <a:off x="3314700" y="655161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55" name="Line 31"/>
          <p:cNvSpPr>
            <a:spLocks noChangeShapeType="1"/>
          </p:cNvSpPr>
          <p:nvPr userDrawn="1"/>
        </p:nvSpPr>
        <p:spPr bwMode="auto">
          <a:xfrm flipH="1">
            <a:off x="3321050" y="8604250"/>
            <a:ext cx="265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56" name="Line 32"/>
          <p:cNvSpPr>
            <a:spLocks noChangeShapeType="1"/>
          </p:cNvSpPr>
          <p:nvPr userDrawn="1"/>
        </p:nvSpPr>
        <p:spPr bwMode="auto">
          <a:xfrm flipH="1">
            <a:off x="3284538" y="3810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57" name="Line 33"/>
          <p:cNvSpPr>
            <a:spLocks noChangeShapeType="1"/>
          </p:cNvSpPr>
          <p:nvPr userDrawn="1"/>
        </p:nvSpPr>
        <p:spPr bwMode="auto">
          <a:xfrm flipV="1">
            <a:off x="225425" y="22685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58" name="Line 34"/>
          <p:cNvSpPr>
            <a:spLocks noChangeShapeType="1"/>
          </p:cNvSpPr>
          <p:nvPr userDrawn="1"/>
        </p:nvSpPr>
        <p:spPr bwMode="auto">
          <a:xfrm flipV="1">
            <a:off x="6632575" y="22574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59" name="Line 35"/>
          <p:cNvSpPr>
            <a:spLocks noChangeShapeType="1"/>
          </p:cNvSpPr>
          <p:nvPr userDrawn="1"/>
        </p:nvSpPr>
        <p:spPr bwMode="auto">
          <a:xfrm flipV="1">
            <a:off x="6627813" y="42846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60" name="Line 36"/>
          <p:cNvSpPr>
            <a:spLocks noChangeShapeType="1"/>
          </p:cNvSpPr>
          <p:nvPr userDrawn="1"/>
        </p:nvSpPr>
        <p:spPr bwMode="auto">
          <a:xfrm flipV="1">
            <a:off x="6627813" y="63007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61" name="Rectangle 37"/>
          <p:cNvSpPr>
            <a:spLocks noChangeArrowheads="1"/>
          </p:cNvSpPr>
          <p:nvPr userDrawn="1"/>
        </p:nvSpPr>
        <p:spPr bwMode="auto">
          <a:xfrm>
            <a:off x="3429000" y="1871663"/>
            <a:ext cx="3200400" cy="576262"/>
          </a:xfrm>
          <a:prstGeom prst="rect">
            <a:avLst/>
          </a:prstGeom>
          <a:gradFill rotWithShape="1">
            <a:gsLst>
              <a:gs pos="0">
                <a:srgbClr val="006587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4662" name="Rectangle 38"/>
          <p:cNvSpPr>
            <a:spLocks noChangeArrowheads="1"/>
          </p:cNvSpPr>
          <p:nvPr userDrawn="1"/>
        </p:nvSpPr>
        <p:spPr bwMode="auto">
          <a:xfrm>
            <a:off x="0" y="1871663"/>
            <a:ext cx="3429000" cy="576262"/>
          </a:xfrm>
          <a:prstGeom prst="rect">
            <a:avLst/>
          </a:prstGeom>
          <a:gradFill rotWithShape="1">
            <a:gsLst>
              <a:gs pos="0">
                <a:srgbClr val="006587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4134" name="Picture 39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1906588"/>
            <a:ext cx="10414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35" name="Picture 40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613" y="1906588"/>
            <a:ext cx="10414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36" name="Picture 41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396240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37" name="Picture 42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613" y="396240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38" name="Picture 43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601345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39" name="Picture 44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613" y="601345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40" name="Picture 45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806450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41" name="Picture 46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613" y="806450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671" name="Line 47"/>
          <p:cNvSpPr>
            <a:spLocks noChangeShapeType="1"/>
          </p:cNvSpPr>
          <p:nvPr userDrawn="1"/>
        </p:nvSpPr>
        <p:spPr bwMode="auto">
          <a:xfrm flipV="1">
            <a:off x="225425" y="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672" name="Line 48"/>
          <p:cNvSpPr>
            <a:spLocks noChangeShapeType="1"/>
          </p:cNvSpPr>
          <p:nvPr userDrawn="1"/>
        </p:nvSpPr>
        <p:spPr bwMode="auto">
          <a:xfrm flipH="1">
            <a:off x="84138" y="3810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Line 2"/>
          <p:cNvSpPr>
            <a:spLocks noChangeShapeType="1"/>
          </p:cNvSpPr>
          <p:nvPr userDrawn="1"/>
        </p:nvSpPr>
        <p:spPr bwMode="auto">
          <a:xfrm>
            <a:off x="3429000" y="22955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51" name="Line 3"/>
          <p:cNvSpPr>
            <a:spLocks noChangeShapeType="1"/>
          </p:cNvSpPr>
          <p:nvPr userDrawn="1"/>
        </p:nvSpPr>
        <p:spPr bwMode="auto">
          <a:xfrm>
            <a:off x="3429000" y="64801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52" name="Line 4"/>
          <p:cNvSpPr>
            <a:spLocks noChangeShapeType="1"/>
          </p:cNvSpPr>
          <p:nvPr userDrawn="1"/>
        </p:nvSpPr>
        <p:spPr bwMode="auto">
          <a:xfrm>
            <a:off x="3429000" y="43481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53" name="Line 5"/>
          <p:cNvSpPr>
            <a:spLocks noChangeShapeType="1"/>
          </p:cNvSpPr>
          <p:nvPr userDrawn="1"/>
        </p:nvSpPr>
        <p:spPr bwMode="auto">
          <a:xfrm flipV="1">
            <a:off x="222250" y="8388350"/>
            <a:ext cx="0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54" name="Line 6"/>
          <p:cNvSpPr>
            <a:spLocks noChangeShapeType="1"/>
          </p:cNvSpPr>
          <p:nvPr userDrawn="1"/>
        </p:nvSpPr>
        <p:spPr bwMode="auto">
          <a:xfrm flipV="1">
            <a:off x="228600" y="63611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55" name="Line 7"/>
          <p:cNvSpPr>
            <a:spLocks noChangeShapeType="1"/>
          </p:cNvSpPr>
          <p:nvPr userDrawn="1"/>
        </p:nvSpPr>
        <p:spPr bwMode="auto">
          <a:xfrm flipV="1">
            <a:off x="228600" y="42481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56" name="Rectangle 8"/>
          <p:cNvSpPr>
            <a:spLocks noChangeArrowheads="1"/>
          </p:cNvSpPr>
          <p:nvPr userDrawn="1"/>
        </p:nvSpPr>
        <p:spPr bwMode="auto">
          <a:xfrm>
            <a:off x="3429000" y="3927475"/>
            <a:ext cx="3200400" cy="573088"/>
          </a:xfrm>
          <a:prstGeom prst="rect">
            <a:avLst/>
          </a:prstGeom>
          <a:gradFill rotWithShape="1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5657" name="Rectangle 9"/>
          <p:cNvSpPr>
            <a:spLocks noChangeArrowheads="1"/>
          </p:cNvSpPr>
          <p:nvPr userDrawn="1"/>
        </p:nvSpPr>
        <p:spPr bwMode="auto">
          <a:xfrm>
            <a:off x="0" y="5978525"/>
            <a:ext cx="3429000" cy="573088"/>
          </a:xfrm>
          <a:prstGeom prst="rect">
            <a:avLst/>
          </a:prstGeom>
          <a:gradFill rotWithShape="1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5658" name="Rectangle 10"/>
          <p:cNvSpPr>
            <a:spLocks noChangeArrowheads="1"/>
          </p:cNvSpPr>
          <p:nvPr userDrawn="1"/>
        </p:nvSpPr>
        <p:spPr bwMode="auto">
          <a:xfrm>
            <a:off x="3429000" y="5978525"/>
            <a:ext cx="3200400" cy="573088"/>
          </a:xfrm>
          <a:prstGeom prst="rect">
            <a:avLst/>
          </a:prstGeom>
          <a:gradFill rotWithShape="1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5659" name="Rectangle 11"/>
          <p:cNvSpPr>
            <a:spLocks noChangeArrowheads="1"/>
          </p:cNvSpPr>
          <p:nvPr userDrawn="1"/>
        </p:nvSpPr>
        <p:spPr bwMode="auto">
          <a:xfrm>
            <a:off x="0" y="8027988"/>
            <a:ext cx="3429000" cy="577850"/>
          </a:xfrm>
          <a:prstGeom prst="rect">
            <a:avLst/>
          </a:prstGeom>
          <a:gradFill rotWithShape="1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5660" name="Rectangle 12"/>
          <p:cNvSpPr>
            <a:spLocks noChangeArrowheads="1"/>
          </p:cNvSpPr>
          <p:nvPr userDrawn="1"/>
        </p:nvSpPr>
        <p:spPr bwMode="auto">
          <a:xfrm>
            <a:off x="3430588" y="8027988"/>
            <a:ext cx="3198812" cy="574675"/>
          </a:xfrm>
          <a:prstGeom prst="rect">
            <a:avLst/>
          </a:prstGeom>
          <a:gradFill rotWithShape="1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5661" name="Rectangle 13"/>
          <p:cNvSpPr>
            <a:spLocks noChangeArrowheads="1"/>
          </p:cNvSpPr>
          <p:nvPr userDrawn="1"/>
        </p:nvSpPr>
        <p:spPr bwMode="auto">
          <a:xfrm>
            <a:off x="0" y="3927475"/>
            <a:ext cx="3429000" cy="573088"/>
          </a:xfrm>
          <a:prstGeom prst="rect">
            <a:avLst/>
          </a:prstGeom>
          <a:gradFill rotWithShape="1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5662" name="Line 14"/>
          <p:cNvSpPr>
            <a:spLocks noChangeShapeType="1"/>
          </p:cNvSpPr>
          <p:nvPr userDrawn="1"/>
        </p:nvSpPr>
        <p:spPr bwMode="auto">
          <a:xfrm flipH="1">
            <a:off x="0" y="241141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63" name="Line 15"/>
          <p:cNvSpPr>
            <a:spLocks noChangeShapeType="1"/>
          </p:cNvSpPr>
          <p:nvPr userDrawn="1"/>
        </p:nvSpPr>
        <p:spPr bwMode="auto">
          <a:xfrm flipH="1">
            <a:off x="6591300" y="2447925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64" name="Line 16"/>
          <p:cNvSpPr>
            <a:spLocks noChangeShapeType="1"/>
          </p:cNvSpPr>
          <p:nvPr userDrawn="1"/>
        </p:nvSpPr>
        <p:spPr bwMode="auto">
          <a:xfrm flipH="1">
            <a:off x="0" y="450056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65" name="Line 17"/>
          <p:cNvSpPr>
            <a:spLocks noChangeShapeType="1"/>
          </p:cNvSpPr>
          <p:nvPr userDrawn="1"/>
        </p:nvSpPr>
        <p:spPr bwMode="auto">
          <a:xfrm flipH="1">
            <a:off x="6592888" y="450056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66" name="Line 18"/>
          <p:cNvSpPr>
            <a:spLocks noChangeShapeType="1"/>
          </p:cNvSpPr>
          <p:nvPr userDrawn="1"/>
        </p:nvSpPr>
        <p:spPr bwMode="auto">
          <a:xfrm flipH="1">
            <a:off x="0" y="655161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67" name="Line 19"/>
          <p:cNvSpPr>
            <a:spLocks noChangeShapeType="1"/>
          </p:cNvSpPr>
          <p:nvPr userDrawn="1"/>
        </p:nvSpPr>
        <p:spPr bwMode="auto">
          <a:xfrm flipH="1">
            <a:off x="6591300" y="655161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68" name="Line 20"/>
          <p:cNvSpPr>
            <a:spLocks noChangeShapeType="1"/>
          </p:cNvSpPr>
          <p:nvPr userDrawn="1"/>
        </p:nvSpPr>
        <p:spPr bwMode="auto">
          <a:xfrm flipH="1">
            <a:off x="6592888" y="3810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69" name="Line 21"/>
          <p:cNvSpPr>
            <a:spLocks noChangeShapeType="1"/>
          </p:cNvSpPr>
          <p:nvPr userDrawn="1"/>
        </p:nvSpPr>
        <p:spPr bwMode="auto">
          <a:xfrm flipH="1">
            <a:off x="0" y="860425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70" name="Line 22"/>
          <p:cNvSpPr>
            <a:spLocks noChangeShapeType="1"/>
          </p:cNvSpPr>
          <p:nvPr userDrawn="1"/>
        </p:nvSpPr>
        <p:spPr bwMode="auto">
          <a:xfrm flipH="1">
            <a:off x="6592888" y="860425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71" name="Line 23"/>
          <p:cNvSpPr>
            <a:spLocks noChangeShapeType="1"/>
          </p:cNvSpPr>
          <p:nvPr userDrawn="1"/>
        </p:nvSpPr>
        <p:spPr bwMode="auto">
          <a:xfrm flipV="1">
            <a:off x="3429000" y="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72" name="Line 24"/>
          <p:cNvSpPr>
            <a:spLocks noChangeShapeType="1"/>
          </p:cNvSpPr>
          <p:nvPr userDrawn="1"/>
        </p:nvSpPr>
        <p:spPr bwMode="auto">
          <a:xfrm flipV="1">
            <a:off x="6629400" y="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73" name="Line 25"/>
          <p:cNvSpPr>
            <a:spLocks noChangeShapeType="1"/>
          </p:cNvSpPr>
          <p:nvPr userDrawn="1"/>
        </p:nvSpPr>
        <p:spPr bwMode="auto">
          <a:xfrm flipV="1">
            <a:off x="6626225" y="8388350"/>
            <a:ext cx="0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74" name="Line 26"/>
          <p:cNvSpPr>
            <a:spLocks noChangeShapeType="1"/>
          </p:cNvSpPr>
          <p:nvPr userDrawn="1"/>
        </p:nvSpPr>
        <p:spPr bwMode="auto">
          <a:xfrm>
            <a:off x="3422650" y="8604250"/>
            <a:ext cx="0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76" name="Line 28"/>
          <p:cNvSpPr>
            <a:spLocks noChangeShapeType="1"/>
          </p:cNvSpPr>
          <p:nvPr userDrawn="1"/>
        </p:nvSpPr>
        <p:spPr bwMode="auto">
          <a:xfrm flipH="1">
            <a:off x="3314700" y="24479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77" name="Line 29"/>
          <p:cNvSpPr>
            <a:spLocks noChangeShapeType="1"/>
          </p:cNvSpPr>
          <p:nvPr userDrawn="1"/>
        </p:nvSpPr>
        <p:spPr bwMode="auto">
          <a:xfrm flipH="1">
            <a:off x="3321050" y="45005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78" name="Line 30"/>
          <p:cNvSpPr>
            <a:spLocks noChangeShapeType="1"/>
          </p:cNvSpPr>
          <p:nvPr userDrawn="1"/>
        </p:nvSpPr>
        <p:spPr bwMode="auto">
          <a:xfrm flipH="1">
            <a:off x="3314700" y="655161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79" name="Line 31"/>
          <p:cNvSpPr>
            <a:spLocks noChangeShapeType="1"/>
          </p:cNvSpPr>
          <p:nvPr userDrawn="1"/>
        </p:nvSpPr>
        <p:spPr bwMode="auto">
          <a:xfrm flipH="1">
            <a:off x="3321050" y="8604250"/>
            <a:ext cx="265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80" name="Line 32"/>
          <p:cNvSpPr>
            <a:spLocks noChangeShapeType="1"/>
          </p:cNvSpPr>
          <p:nvPr userDrawn="1"/>
        </p:nvSpPr>
        <p:spPr bwMode="auto">
          <a:xfrm flipH="1">
            <a:off x="3284538" y="3810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81" name="Line 33"/>
          <p:cNvSpPr>
            <a:spLocks noChangeShapeType="1"/>
          </p:cNvSpPr>
          <p:nvPr userDrawn="1"/>
        </p:nvSpPr>
        <p:spPr bwMode="auto">
          <a:xfrm flipV="1">
            <a:off x="225425" y="22685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82" name="Line 34"/>
          <p:cNvSpPr>
            <a:spLocks noChangeShapeType="1"/>
          </p:cNvSpPr>
          <p:nvPr userDrawn="1"/>
        </p:nvSpPr>
        <p:spPr bwMode="auto">
          <a:xfrm flipV="1">
            <a:off x="6632575" y="22574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83" name="Line 35"/>
          <p:cNvSpPr>
            <a:spLocks noChangeShapeType="1"/>
          </p:cNvSpPr>
          <p:nvPr userDrawn="1"/>
        </p:nvSpPr>
        <p:spPr bwMode="auto">
          <a:xfrm flipV="1">
            <a:off x="6627813" y="42846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84" name="Line 36"/>
          <p:cNvSpPr>
            <a:spLocks noChangeShapeType="1"/>
          </p:cNvSpPr>
          <p:nvPr userDrawn="1"/>
        </p:nvSpPr>
        <p:spPr bwMode="auto">
          <a:xfrm flipV="1">
            <a:off x="6627813" y="63007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85" name="Rectangle 37"/>
          <p:cNvSpPr>
            <a:spLocks noChangeArrowheads="1"/>
          </p:cNvSpPr>
          <p:nvPr userDrawn="1"/>
        </p:nvSpPr>
        <p:spPr bwMode="auto">
          <a:xfrm>
            <a:off x="3429000" y="1871663"/>
            <a:ext cx="3200400" cy="576262"/>
          </a:xfrm>
          <a:prstGeom prst="rect">
            <a:avLst/>
          </a:prstGeom>
          <a:gradFill rotWithShape="1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5686" name="Rectangle 38"/>
          <p:cNvSpPr>
            <a:spLocks noChangeArrowheads="1"/>
          </p:cNvSpPr>
          <p:nvPr userDrawn="1"/>
        </p:nvSpPr>
        <p:spPr bwMode="auto">
          <a:xfrm>
            <a:off x="0" y="1871663"/>
            <a:ext cx="3429000" cy="576262"/>
          </a:xfrm>
          <a:prstGeom prst="rect">
            <a:avLst/>
          </a:prstGeom>
          <a:gradFill rotWithShape="1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5158" name="Picture 39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1906588"/>
            <a:ext cx="10414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59" name="Picture 40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613" y="1906588"/>
            <a:ext cx="10414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0" name="Picture 41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396240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1" name="Picture 42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613" y="396240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2" name="Picture 43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601345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3" name="Picture 44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613" y="601345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4" name="Picture 45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806450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5" name="Picture 46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613" y="806450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5695" name="Line 47"/>
          <p:cNvSpPr>
            <a:spLocks noChangeShapeType="1"/>
          </p:cNvSpPr>
          <p:nvPr userDrawn="1"/>
        </p:nvSpPr>
        <p:spPr bwMode="auto">
          <a:xfrm flipV="1">
            <a:off x="225425" y="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5696" name="Line 48"/>
          <p:cNvSpPr>
            <a:spLocks noChangeShapeType="1"/>
          </p:cNvSpPr>
          <p:nvPr userDrawn="1"/>
        </p:nvSpPr>
        <p:spPr bwMode="auto">
          <a:xfrm flipH="1">
            <a:off x="84138" y="3810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Line 2"/>
          <p:cNvSpPr>
            <a:spLocks noChangeShapeType="1"/>
          </p:cNvSpPr>
          <p:nvPr userDrawn="1"/>
        </p:nvSpPr>
        <p:spPr bwMode="auto">
          <a:xfrm>
            <a:off x="3429000" y="22955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675" name="Line 3"/>
          <p:cNvSpPr>
            <a:spLocks noChangeShapeType="1"/>
          </p:cNvSpPr>
          <p:nvPr userDrawn="1"/>
        </p:nvSpPr>
        <p:spPr bwMode="auto">
          <a:xfrm>
            <a:off x="3429000" y="64801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676" name="Line 4"/>
          <p:cNvSpPr>
            <a:spLocks noChangeShapeType="1"/>
          </p:cNvSpPr>
          <p:nvPr userDrawn="1"/>
        </p:nvSpPr>
        <p:spPr bwMode="auto">
          <a:xfrm>
            <a:off x="3429000" y="43481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677" name="Line 5"/>
          <p:cNvSpPr>
            <a:spLocks noChangeShapeType="1"/>
          </p:cNvSpPr>
          <p:nvPr userDrawn="1"/>
        </p:nvSpPr>
        <p:spPr bwMode="auto">
          <a:xfrm flipV="1">
            <a:off x="222250" y="8388350"/>
            <a:ext cx="0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678" name="Line 6"/>
          <p:cNvSpPr>
            <a:spLocks noChangeShapeType="1"/>
          </p:cNvSpPr>
          <p:nvPr userDrawn="1"/>
        </p:nvSpPr>
        <p:spPr bwMode="auto">
          <a:xfrm flipV="1">
            <a:off x="228600" y="63611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679" name="Line 7"/>
          <p:cNvSpPr>
            <a:spLocks noChangeShapeType="1"/>
          </p:cNvSpPr>
          <p:nvPr userDrawn="1"/>
        </p:nvSpPr>
        <p:spPr bwMode="auto">
          <a:xfrm flipV="1">
            <a:off x="228600" y="42481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680" name="Rectangle 8"/>
          <p:cNvSpPr>
            <a:spLocks noChangeArrowheads="1"/>
          </p:cNvSpPr>
          <p:nvPr userDrawn="1"/>
        </p:nvSpPr>
        <p:spPr bwMode="auto">
          <a:xfrm>
            <a:off x="3429000" y="3927475"/>
            <a:ext cx="3200400" cy="573088"/>
          </a:xfrm>
          <a:prstGeom prst="rect">
            <a:avLst/>
          </a:prstGeom>
          <a:gradFill rotWithShape="1">
            <a:gsLst>
              <a:gs pos="0">
                <a:srgbClr val="FF8A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6681" name="Rectangle 9"/>
          <p:cNvSpPr>
            <a:spLocks noChangeArrowheads="1"/>
          </p:cNvSpPr>
          <p:nvPr userDrawn="1"/>
        </p:nvSpPr>
        <p:spPr bwMode="auto">
          <a:xfrm>
            <a:off x="0" y="5978525"/>
            <a:ext cx="3429000" cy="573088"/>
          </a:xfrm>
          <a:prstGeom prst="rect">
            <a:avLst/>
          </a:prstGeom>
          <a:gradFill rotWithShape="1">
            <a:gsLst>
              <a:gs pos="0">
                <a:srgbClr val="FF8A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6682" name="Rectangle 10"/>
          <p:cNvSpPr>
            <a:spLocks noChangeArrowheads="1"/>
          </p:cNvSpPr>
          <p:nvPr userDrawn="1"/>
        </p:nvSpPr>
        <p:spPr bwMode="auto">
          <a:xfrm>
            <a:off x="3429000" y="5978525"/>
            <a:ext cx="3200400" cy="573088"/>
          </a:xfrm>
          <a:prstGeom prst="rect">
            <a:avLst/>
          </a:prstGeom>
          <a:gradFill rotWithShape="1">
            <a:gsLst>
              <a:gs pos="0">
                <a:srgbClr val="FF8A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6683" name="Rectangle 11"/>
          <p:cNvSpPr>
            <a:spLocks noChangeArrowheads="1"/>
          </p:cNvSpPr>
          <p:nvPr userDrawn="1"/>
        </p:nvSpPr>
        <p:spPr bwMode="auto">
          <a:xfrm>
            <a:off x="0" y="8027988"/>
            <a:ext cx="3429000" cy="577850"/>
          </a:xfrm>
          <a:prstGeom prst="rect">
            <a:avLst/>
          </a:prstGeom>
          <a:gradFill rotWithShape="1">
            <a:gsLst>
              <a:gs pos="0">
                <a:srgbClr val="FF8A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6684" name="Rectangle 12"/>
          <p:cNvSpPr>
            <a:spLocks noChangeArrowheads="1"/>
          </p:cNvSpPr>
          <p:nvPr userDrawn="1"/>
        </p:nvSpPr>
        <p:spPr bwMode="auto">
          <a:xfrm>
            <a:off x="3430588" y="8027988"/>
            <a:ext cx="3198812" cy="574675"/>
          </a:xfrm>
          <a:prstGeom prst="rect">
            <a:avLst/>
          </a:prstGeom>
          <a:gradFill rotWithShape="1">
            <a:gsLst>
              <a:gs pos="0">
                <a:srgbClr val="FF8A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6685" name="Rectangle 13"/>
          <p:cNvSpPr>
            <a:spLocks noChangeArrowheads="1"/>
          </p:cNvSpPr>
          <p:nvPr userDrawn="1"/>
        </p:nvSpPr>
        <p:spPr bwMode="auto">
          <a:xfrm>
            <a:off x="0" y="3927475"/>
            <a:ext cx="3429000" cy="573088"/>
          </a:xfrm>
          <a:prstGeom prst="rect">
            <a:avLst/>
          </a:prstGeom>
          <a:gradFill rotWithShape="1">
            <a:gsLst>
              <a:gs pos="0">
                <a:srgbClr val="FF8A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6686" name="Line 14"/>
          <p:cNvSpPr>
            <a:spLocks noChangeShapeType="1"/>
          </p:cNvSpPr>
          <p:nvPr userDrawn="1"/>
        </p:nvSpPr>
        <p:spPr bwMode="auto">
          <a:xfrm flipH="1">
            <a:off x="0" y="241141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687" name="Line 15"/>
          <p:cNvSpPr>
            <a:spLocks noChangeShapeType="1"/>
          </p:cNvSpPr>
          <p:nvPr userDrawn="1"/>
        </p:nvSpPr>
        <p:spPr bwMode="auto">
          <a:xfrm flipH="1">
            <a:off x="6591300" y="2447925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688" name="Line 16"/>
          <p:cNvSpPr>
            <a:spLocks noChangeShapeType="1"/>
          </p:cNvSpPr>
          <p:nvPr userDrawn="1"/>
        </p:nvSpPr>
        <p:spPr bwMode="auto">
          <a:xfrm flipH="1">
            <a:off x="0" y="450056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689" name="Line 17"/>
          <p:cNvSpPr>
            <a:spLocks noChangeShapeType="1"/>
          </p:cNvSpPr>
          <p:nvPr userDrawn="1"/>
        </p:nvSpPr>
        <p:spPr bwMode="auto">
          <a:xfrm flipH="1">
            <a:off x="6592888" y="450056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690" name="Line 18"/>
          <p:cNvSpPr>
            <a:spLocks noChangeShapeType="1"/>
          </p:cNvSpPr>
          <p:nvPr userDrawn="1"/>
        </p:nvSpPr>
        <p:spPr bwMode="auto">
          <a:xfrm flipH="1">
            <a:off x="0" y="655161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691" name="Line 19"/>
          <p:cNvSpPr>
            <a:spLocks noChangeShapeType="1"/>
          </p:cNvSpPr>
          <p:nvPr userDrawn="1"/>
        </p:nvSpPr>
        <p:spPr bwMode="auto">
          <a:xfrm flipH="1">
            <a:off x="6591300" y="655161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692" name="Line 20"/>
          <p:cNvSpPr>
            <a:spLocks noChangeShapeType="1"/>
          </p:cNvSpPr>
          <p:nvPr userDrawn="1"/>
        </p:nvSpPr>
        <p:spPr bwMode="auto">
          <a:xfrm flipH="1">
            <a:off x="6592888" y="3810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693" name="Line 21"/>
          <p:cNvSpPr>
            <a:spLocks noChangeShapeType="1"/>
          </p:cNvSpPr>
          <p:nvPr userDrawn="1"/>
        </p:nvSpPr>
        <p:spPr bwMode="auto">
          <a:xfrm flipH="1">
            <a:off x="0" y="860425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694" name="Line 22"/>
          <p:cNvSpPr>
            <a:spLocks noChangeShapeType="1"/>
          </p:cNvSpPr>
          <p:nvPr userDrawn="1"/>
        </p:nvSpPr>
        <p:spPr bwMode="auto">
          <a:xfrm flipH="1">
            <a:off x="6592888" y="860425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695" name="Line 23"/>
          <p:cNvSpPr>
            <a:spLocks noChangeShapeType="1"/>
          </p:cNvSpPr>
          <p:nvPr userDrawn="1"/>
        </p:nvSpPr>
        <p:spPr bwMode="auto">
          <a:xfrm flipV="1">
            <a:off x="3429000" y="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696" name="Line 24"/>
          <p:cNvSpPr>
            <a:spLocks noChangeShapeType="1"/>
          </p:cNvSpPr>
          <p:nvPr userDrawn="1"/>
        </p:nvSpPr>
        <p:spPr bwMode="auto">
          <a:xfrm flipV="1">
            <a:off x="6629400" y="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697" name="Line 25"/>
          <p:cNvSpPr>
            <a:spLocks noChangeShapeType="1"/>
          </p:cNvSpPr>
          <p:nvPr userDrawn="1"/>
        </p:nvSpPr>
        <p:spPr bwMode="auto">
          <a:xfrm flipV="1">
            <a:off x="6626225" y="8388350"/>
            <a:ext cx="0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698" name="Line 26"/>
          <p:cNvSpPr>
            <a:spLocks noChangeShapeType="1"/>
          </p:cNvSpPr>
          <p:nvPr userDrawn="1"/>
        </p:nvSpPr>
        <p:spPr bwMode="auto">
          <a:xfrm>
            <a:off x="3422650" y="8604250"/>
            <a:ext cx="0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700" name="Line 28"/>
          <p:cNvSpPr>
            <a:spLocks noChangeShapeType="1"/>
          </p:cNvSpPr>
          <p:nvPr userDrawn="1"/>
        </p:nvSpPr>
        <p:spPr bwMode="auto">
          <a:xfrm flipH="1">
            <a:off x="3314700" y="24479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701" name="Line 29"/>
          <p:cNvSpPr>
            <a:spLocks noChangeShapeType="1"/>
          </p:cNvSpPr>
          <p:nvPr userDrawn="1"/>
        </p:nvSpPr>
        <p:spPr bwMode="auto">
          <a:xfrm flipH="1">
            <a:off x="3321050" y="45005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702" name="Line 30"/>
          <p:cNvSpPr>
            <a:spLocks noChangeShapeType="1"/>
          </p:cNvSpPr>
          <p:nvPr userDrawn="1"/>
        </p:nvSpPr>
        <p:spPr bwMode="auto">
          <a:xfrm flipH="1">
            <a:off x="3314700" y="655161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703" name="Line 31"/>
          <p:cNvSpPr>
            <a:spLocks noChangeShapeType="1"/>
          </p:cNvSpPr>
          <p:nvPr userDrawn="1"/>
        </p:nvSpPr>
        <p:spPr bwMode="auto">
          <a:xfrm flipH="1">
            <a:off x="3321050" y="8604250"/>
            <a:ext cx="265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704" name="Line 32"/>
          <p:cNvSpPr>
            <a:spLocks noChangeShapeType="1"/>
          </p:cNvSpPr>
          <p:nvPr userDrawn="1"/>
        </p:nvSpPr>
        <p:spPr bwMode="auto">
          <a:xfrm flipH="1">
            <a:off x="3284538" y="3810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705" name="Line 33"/>
          <p:cNvSpPr>
            <a:spLocks noChangeShapeType="1"/>
          </p:cNvSpPr>
          <p:nvPr userDrawn="1"/>
        </p:nvSpPr>
        <p:spPr bwMode="auto">
          <a:xfrm flipV="1">
            <a:off x="225425" y="22685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706" name="Line 34"/>
          <p:cNvSpPr>
            <a:spLocks noChangeShapeType="1"/>
          </p:cNvSpPr>
          <p:nvPr userDrawn="1"/>
        </p:nvSpPr>
        <p:spPr bwMode="auto">
          <a:xfrm flipV="1">
            <a:off x="6632575" y="22574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707" name="Line 35"/>
          <p:cNvSpPr>
            <a:spLocks noChangeShapeType="1"/>
          </p:cNvSpPr>
          <p:nvPr userDrawn="1"/>
        </p:nvSpPr>
        <p:spPr bwMode="auto">
          <a:xfrm flipV="1">
            <a:off x="6627813" y="42846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708" name="Line 36"/>
          <p:cNvSpPr>
            <a:spLocks noChangeShapeType="1"/>
          </p:cNvSpPr>
          <p:nvPr userDrawn="1"/>
        </p:nvSpPr>
        <p:spPr bwMode="auto">
          <a:xfrm flipV="1">
            <a:off x="6627813" y="63007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709" name="Rectangle 37"/>
          <p:cNvSpPr>
            <a:spLocks noChangeArrowheads="1"/>
          </p:cNvSpPr>
          <p:nvPr userDrawn="1"/>
        </p:nvSpPr>
        <p:spPr bwMode="auto">
          <a:xfrm>
            <a:off x="3429000" y="1871663"/>
            <a:ext cx="3200400" cy="576262"/>
          </a:xfrm>
          <a:prstGeom prst="rect">
            <a:avLst/>
          </a:prstGeom>
          <a:gradFill rotWithShape="1">
            <a:gsLst>
              <a:gs pos="0">
                <a:srgbClr val="FF8A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6710" name="Rectangle 38"/>
          <p:cNvSpPr>
            <a:spLocks noChangeArrowheads="1"/>
          </p:cNvSpPr>
          <p:nvPr userDrawn="1"/>
        </p:nvSpPr>
        <p:spPr bwMode="auto">
          <a:xfrm>
            <a:off x="0" y="1871663"/>
            <a:ext cx="3429000" cy="576262"/>
          </a:xfrm>
          <a:prstGeom prst="rect">
            <a:avLst/>
          </a:prstGeom>
          <a:gradFill rotWithShape="1">
            <a:gsLst>
              <a:gs pos="0">
                <a:srgbClr val="FF8A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6182" name="Picture 39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1906588"/>
            <a:ext cx="10414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83" name="Picture 40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613" y="1906588"/>
            <a:ext cx="10414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84" name="Picture 41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396240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85" name="Picture 42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613" y="396240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86" name="Picture 43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601345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87" name="Picture 44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613" y="601345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88" name="Picture 45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806450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89" name="Picture 46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613" y="806450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6719" name="Line 47"/>
          <p:cNvSpPr>
            <a:spLocks noChangeShapeType="1"/>
          </p:cNvSpPr>
          <p:nvPr userDrawn="1"/>
        </p:nvSpPr>
        <p:spPr bwMode="auto">
          <a:xfrm flipV="1">
            <a:off x="225425" y="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6720" name="Line 48"/>
          <p:cNvSpPr>
            <a:spLocks noChangeShapeType="1"/>
          </p:cNvSpPr>
          <p:nvPr userDrawn="1"/>
        </p:nvSpPr>
        <p:spPr bwMode="auto">
          <a:xfrm flipH="1">
            <a:off x="84138" y="3810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Line 2"/>
          <p:cNvSpPr>
            <a:spLocks noChangeShapeType="1"/>
          </p:cNvSpPr>
          <p:nvPr userDrawn="1"/>
        </p:nvSpPr>
        <p:spPr bwMode="auto">
          <a:xfrm>
            <a:off x="3429000" y="22955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699" name="Line 3"/>
          <p:cNvSpPr>
            <a:spLocks noChangeShapeType="1"/>
          </p:cNvSpPr>
          <p:nvPr userDrawn="1"/>
        </p:nvSpPr>
        <p:spPr bwMode="auto">
          <a:xfrm>
            <a:off x="3429000" y="64801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00" name="Line 4"/>
          <p:cNvSpPr>
            <a:spLocks noChangeShapeType="1"/>
          </p:cNvSpPr>
          <p:nvPr userDrawn="1"/>
        </p:nvSpPr>
        <p:spPr bwMode="auto">
          <a:xfrm>
            <a:off x="3429000" y="43481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01" name="Line 5"/>
          <p:cNvSpPr>
            <a:spLocks noChangeShapeType="1"/>
          </p:cNvSpPr>
          <p:nvPr userDrawn="1"/>
        </p:nvSpPr>
        <p:spPr bwMode="auto">
          <a:xfrm flipV="1">
            <a:off x="222250" y="8388350"/>
            <a:ext cx="0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02" name="Line 6"/>
          <p:cNvSpPr>
            <a:spLocks noChangeShapeType="1"/>
          </p:cNvSpPr>
          <p:nvPr userDrawn="1"/>
        </p:nvSpPr>
        <p:spPr bwMode="auto">
          <a:xfrm flipV="1">
            <a:off x="228600" y="63611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03" name="Line 7"/>
          <p:cNvSpPr>
            <a:spLocks noChangeShapeType="1"/>
          </p:cNvSpPr>
          <p:nvPr userDrawn="1"/>
        </p:nvSpPr>
        <p:spPr bwMode="auto">
          <a:xfrm flipV="1">
            <a:off x="228600" y="42481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04" name="Rectangle 8"/>
          <p:cNvSpPr>
            <a:spLocks noChangeArrowheads="1"/>
          </p:cNvSpPr>
          <p:nvPr userDrawn="1"/>
        </p:nvSpPr>
        <p:spPr bwMode="auto">
          <a:xfrm>
            <a:off x="3429000" y="3927475"/>
            <a:ext cx="3200400" cy="573088"/>
          </a:xfrm>
          <a:prstGeom prst="rect">
            <a:avLst/>
          </a:prstGeom>
          <a:gradFill rotWithShape="1">
            <a:gsLst>
              <a:gs pos="0">
                <a:srgbClr val="E93234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7705" name="Rectangle 9"/>
          <p:cNvSpPr>
            <a:spLocks noChangeArrowheads="1"/>
          </p:cNvSpPr>
          <p:nvPr userDrawn="1"/>
        </p:nvSpPr>
        <p:spPr bwMode="auto">
          <a:xfrm>
            <a:off x="0" y="5978525"/>
            <a:ext cx="3429000" cy="573088"/>
          </a:xfrm>
          <a:prstGeom prst="rect">
            <a:avLst/>
          </a:prstGeom>
          <a:gradFill rotWithShape="1">
            <a:gsLst>
              <a:gs pos="0">
                <a:srgbClr val="E93234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7706" name="Rectangle 10"/>
          <p:cNvSpPr>
            <a:spLocks noChangeArrowheads="1"/>
          </p:cNvSpPr>
          <p:nvPr userDrawn="1"/>
        </p:nvSpPr>
        <p:spPr bwMode="auto">
          <a:xfrm>
            <a:off x="3429000" y="5978525"/>
            <a:ext cx="3200400" cy="573088"/>
          </a:xfrm>
          <a:prstGeom prst="rect">
            <a:avLst/>
          </a:prstGeom>
          <a:gradFill rotWithShape="1">
            <a:gsLst>
              <a:gs pos="0">
                <a:srgbClr val="E93234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7707" name="Rectangle 11"/>
          <p:cNvSpPr>
            <a:spLocks noChangeArrowheads="1"/>
          </p:cNvSpPr>
          <p:nvPr userDrawn="1"/>
        </p:nvSpPr>
        <p:spPr bwMode="auto">
          <a:xfrm>
            <a:off x="0" y="8027988"/>
            <a:ext cx="3429000" cy="577850"/>
          </a:xfrm>
          <a:prstGeom prst="rect">
            <a:avLst/>
          </a:prstGeom>
          <a:gradFill rotWithShape="1">
            <a:gsLst>
              <a:gs pos="0">
                <a:srgbClr val="E93234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7708" name="Rectangle 12"/>
          <p:cNvSpPr>
            <a:spLocks noChangeArrowheads="1"/>
          </p:cNvSpPr>
          <p:nvPr userDrawn="1"/>
        </p:nvSpPr>
        <p:spPr bwMode="auto">
          <a:xfrm>
            <a:off x="3430588" y="8027988"/>
            <a:ext cx="3198812" cy="574675"/>
          </a:xfrm>
          <a:prstGeom prst="rect">
            <a:avLst/>
          </a:prstGeom>
          <a:gradFill rotWithShape="1">
            <a:gsLst>
              <a:gs pos="0">
                <a:srgbClr val="E93234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7709" name="Rectangle 13"/>
          <p:cNvSpPr>
            <a:spLocks noChangeArrowheads="1"/>
          </p:cNvSpPr>
          <p:nvPr userDrawn="1"/>
        </p:nvSpPr>
        <p:spPr bwMode="auto">
          <a:xfrm>
            <a:off x="0" y="3927475"/>
            <a:ext cx="3429000" cy="573088"/>
          </a:xfrm>
          <a:prstGeom prst="rect">
            <a:avLst/>
          </a:prstGeom>
          <a:gradFill rotWithShape="1">
            <a:gsLst>
              <a:gs pos="0">
                <a:srgbClr val="E93234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7710" name="Line 14"/>
          <p:cNvSpPr>
            <a:spLocks noChangeShapeType="1"/>
          </p:cNvSpPr>
          <p:nvPr userDrawn="1"/>
        </p:nvSpPr>
        <p:spPr bwMode="auto">
          <a:xfrm flipH="1">
            <a:off x="0" y="241141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11" name="Line 15"/>
          <p:cNvSpPr>
            <a:spLocks noChangeShapeType="1"/>
          </p:cNvSpPr>
          <p:nvPr userDrawn="1"/>
        </p:nvSpPr>
        <p:spPr bwMode="auto">
          <a:xfrm flipH="1">
            <a:off x="6591300" y="2447925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12" name="Line 16"/>
          <p:cNvSpPr>
            <a:spLocks noChangeShapeType="1"/>
          </p:cNvSpPr>
          <p:nvPr userDrawn="1"/>
        </p:nvSpPr>
        <p:spPr bwMode="auto">
          <a:xfrm flipH="1">
            <a:off x="0" y="450056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13" name="Line 17"/>
          <p:cNvSpPr>
            <a:spLocks noChangeShapeType="1"/>
          </p:cNvSpPr>
          <p:nvPr userDrawn="1"/>
        </p:nvSpPr>
        <p:spPr bwMode="auto">
          <a:xfrm flipH="1">
            <a:off x="6592888" y="450056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14" name="Line 18"/>
          <p:cNvSpPr>
            <a:spLocks noChangeShapeType="1"/>
          </p:cNvSpPr>
          <p:nvPr userDrawn="1"/>
        </p:nvSpPr>
        <p:spPr bwMode="auto">
          <a:xfrm flipH="1">
            <a:off x="0" y="655161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15" name="Line 19"/>
          <p:cNvSpPr>
            <a:spLocks noChangeShapeType="1"/>
          </p:cNvSpPr>
          <p:nvPr userDrawn="1"/>
        </p:nvSpPr>
        <p:spPr bwMode="auto">
          <a:xfrm flipH="1">
            <a:off x="6591300" y="655161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16" name="Line 20"/>
          <p:cNvSpPr>
            <a:spLocks noChangeShapeType="1"/>
          </p:cNvSpPr>
          <p:nvPr userDrawn="1"/>
        </p:nvSpPr>
        <p:spPr bwMode="auto">
          <a:xfrm flipH="1">
            <a:off x="6592888" y="3810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17" name="Line 21"/>
          <p:cNvSpPr>
            <a:spLocks noChangeShapeType="1"/>
          </p:cNvSpPr>
          <p:nvPr userDrawn="1"/>
        </p:nvSpPr>
        <p:spPr bwMode="auto">
          <a:xfrm flipH="1">
            <a:off x="0" y="860425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18" name="Line 22"/>
          <p:cNvSpPr>
            <a:spLocks noChangeShapeType="1"/>
          </p:cNvSpPr>
          <p:nvPr userDrawn="1"/>
        </p:nvSpPr>
        <p:spPr bwMode="auto">
          <a:xfrm flipH="1">
            <a:off x="6592888" y="860425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19" name="Line 23"/>
          <p:cNvSpPr>
            <a:spLocks noChangeShapeType="1"/>
          </p:cNvSpPr>
          <p:nvPr userDrawn="1"/>
        </p:nvSpPr>
        <p:spPr bwMode="auto">
          <a:xfrm flipV="1">
            <a:off x="3429000" y="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20" name="Line 24"/>
          <p:cNvSpPr>
            <a:spLocks noChangeShapeType="1"/>
          </p:cNvSpPr>
          <p:nvPr userDrawn="1"/>
        </p:nvSpPr>
        <p:spPr bwMode="auto">
          <a:xfrm flipV="1">
            <a:off x="6629400" y="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21" name="Line 25"/>
          <p:cNvSpPr>
            <a:spLocks noChangeShapeType="1"/>
          </p:cNvSpPr>
          <p:nvPr userDrawn="1"/>
        </p:nvSpPr>
        <p:spPr bwMode="auto">
          <a:xfrm flipV="1">
            <a:off x="6626225" y="8388350"/>
            <a:ext cx="0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22" name="Line 26"/>
          <p:cNvSpPr>
            <a:spLocks noChangeShapeType="1"/>
          </p:cNvSpPr>
          <p:nvPr userDrawn="1"/>
        </p:nvSpPr>
        <p:spPr bwMode="auto">
          <a:xfrm>
            <a:off x="3422650" y="8604250"/>
            <a:ext cx="0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23" name="Line 27"/>
          <p:cNvSpPr>
            <a:spLocks noChangeShapeType="1"/>
          </p:cNvSpPr>
          <p:nvPr userDrawn="1"/>
        </p:nvSpPr>
        <p:spPr bwMode="auto">
          <a:xfrm flipH="1">
            <a:off x="3314700" y="24479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24" name="Line 28"/>
          <p:cNvSpPr>
            <a:spLocks noChangeShapeType="1"/>
          </p:cNvSpPr>
          <p:nvPr userDrawn="1"/>
        </p:nvSpPr>
        <p:spPr bwMode="auto">
          <a:xfrm flipH="1">
            <a:off x="3321050" y="45005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25" name="Line 29"/>
          <p:cNvSpPr>
            <a:spLocks noChangeShapeType="1"/>
          </p:cNvSpPr>
          <p:nvPr userDrawn="1"/>
        </p:nvSpPr>
        <p:spPr bwMode="auto">
          <a:xfrm flipH="1">
            <a:off x="3314700" y="655161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26" name="Line 30"/>
          <p:cNvSpPr>
            <a:spLocks noChangeShapeType="1"/>
          </p:cNvSpPr>
          <p:nvPr userDrawn="1"/>
        </p:nvSpPr>
        <p:spPr bwMode="auto">
          <a:xfrm flipH="1">
            <a:off x="3321050" y="8604250"/>
            <a:ext cx="265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27" name="Line 31"/>
          <p:cNvSpPr>
            <a:spLocks noChangeShapeType="1"/>
          </p:cNvSpPr>
          <p:nvPr userDrawn="1"/>
        </p:nvSpPr>
        <p:spPr bwMode="auto">
          <a:xfrm flipH="1">
            <a:off x="3284538" y="3810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28" name="Line 32"/>
          <p:cNvSpPr>
            <a:spLocks noChangeShapeType="1"/>
          </p:cNvSpPr>
          <p:nvPr userDrawn="1"/>
        </p:nvSpPr>
        <p:spPr bwMode="auto">
          <a:xfrm flipV="1">
            <a:off x="225425" y="22685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29" name="Line 33"/>
          <p:cNvSpPr>
            <a:spLocks noChangeShapeType="1"/>
          </p:cNvSpPr>
          <p:nvPr userDrawn="1"/>
        </p:nvSpPr>
        <p:spPr bwMode="auto">
          <a:xfrm flipV="1">
            <a:off x="6632575" y="22574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30" name="Line 34"/>
          <p:cNvSpPr>
            <a:spLocks noChangeShapeType="1"/>
          </p:cNvSpPr>
          <p:nvPr userDrawn="1"/>
        </p:nvSpPr>
        <p:spPr bwMode="auto">
          <a:xfrm flipV="1">
            <a:off x="6627813" y="42846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31" name="Line 35"/>
          <p:cNvSpPr>
            <a:spLocks noChangeShapeType="1"/>
          </p:cNvSpPr>
          <p:nvPr userDrawn="1"/>
        </p:nvSpPr>
        <p:spPr bwMode="auto">
          <a:xfrm flipV="1">
            <a:off x="6627813" y="63007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32" name="Rectangle 36"/>
          <p:cNvSpPr>
            <a:spLocks noChangeArrowheads="1"/>
          </p:cNvSpPr>
          <p:nvPr userDrawn="1"/>
        </p:nvSpPr>
        <p:spPr bwMode="auto">
          <a:xfrm>
            <a:off x="3429000" y="1871663"/>
            <a:ext cx="3200400" cy="576262"/>
          </a:xfrm>
          <a:prstGeom prst="rect">
            <a:avLst/>
          </a:prstGeom>
          <a:gradFill rotWithShape="1">
            <a:gsLst>
              <a:gs pos="0">
                <a:srgbClr val="E93234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57733" name="Rectangle 37"/>
          <p:cNvSpPr>
            <a:spLocks noChangeArrowheads="1"/>
          </p:cNvSpPr>
          <p:nvPr userDrawn="1"/>
        </p:nvSpPr>
        <p:spPr bwMode="auto">
          <a:xfrm>
            <a:off x="0" y="1871663"/>
            <a:ext cx="3429000" cy="576262"/>
          </a:xfrm>
          <a:prstGeom prst="rect">
            <a:avLst/>
          </a:prstGeom>
          <a:gradFill rotWithShape="1">
            <a:gsLst>
              <a:gs pos="0">
                <a:srgbClr val="E93234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7206" name="Picture 38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1906588"/>
            <a:ext cx="10414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07" name="Picture 39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613" y="1906588"/>
            <a:ext cx="10414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08" name="Picture 40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396240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09" name="Picture 41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613" y="396240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10" name="Picture 42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601345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11" name="Picture 43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613" y="601345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12" name="Picture 44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806450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13" name="Picture 45" descr="ASE_solo_white_Tran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613" y="8064500"/>
            <a:ext cx="1041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7742" name="Line 46"/>
          <p:cNvSpPr>
            <a:spLocks noChangeShapeType="1"/>
          </p:cNvSpPr>
          <p:nvPr userDrawn="1"/>
        </p:nvSpPr>
        <p:spPr bwMode="auto">
          <a:xfrm flipV="1">
            <a:off x="225425" y="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7743" name="Line 47"/>
          <p:cNvSpPr>
            <a:spLocks noChangeShapeType="1"/>
          </p:cNvSpPr>
          <p:nvPr userDrawn="1"/>
        </p:nvSpPr>
        <p:spPr bwMode="auto">
          <a:xfrm flipH="1">
            <a:off x="84138" y="3810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260648" y="432917"/>
            <a:ext cx="3200400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75000"/>
              </a:lnSpc>
            </a:pPr>
            <a:r>
              <a:rPr lang="nl-NL" sz="4400" b="1" dirty="0">
                <a:ln w="12700">
                  <a:noFill/>
                </a:ln>
                <a:solidFill>
                  <a:srgbClr val="29183C"/>
                </a:solidFill>
                <a:latin typeface="Century Gothic" panose="020B0502020202020204" pitchFamily="34" charset="0"/>
              </a:rPr>
              <a:t>First_1</a:t>
            </a:r>
            <a:br>
              <a:rPr lang="nl-NL" sz="4400" b="1" dirty="0">
                <a:ln w="12700">
                  <a:noFill/>
                </a:ln>
                <a:solidFill>
                  <a:srgbClr val="29183C"/>
                </a:solidFill>
                <a:latin typeface="Century Gothic" panose="020B0502020202020204" pitchFamily="34" charset="0"/>
              </a:rPr>
            </a:br>
            <a:r>
              <a:rPr lang="nl-NL" sz="3200" b="1" dirty="0">
                <a:ln w="12700">
                  <a:noFill/>
                </a:ln>
                <a:solidFill>
                  <a:srgbClr val="29183C"/>
                </a:solidFill>
                <a:latin typeface="Century Gothic" panose="020B0502020202020204" pitchFamily="34" charset="0"/>
              </a:rPr>
              <a:t>Last_1</a:t>
            </a:r>
          </a:p>
          <a:p>
            <a:pPr>
              <a:lnSpc>
                <a:spcPct val="75000"/>
              </a:lnSpc>
            </a:pPr>
            <a:r>
              <a:rPr lang="nl-NL" sz="1800" b="1" dirty="0">
                <a:ln w="12700">
                  <a:noFill/>
                </a:ln>
                <a:solidFill>
                  <a:srgbClr val="29183C"/>
                </a:solidFill>
                <a:latin typeface="Century Gothic" panose="020B0502020202020204" pitchFamily="34" charset="0"/>
              </a:rPr>
              <a:t>Company_1</a:t>
            </a:r>
            <a:r>
              <a:rPr lang="nl-NL" b="1" dirty="0">
                <a:ln w="12700">
                  <a:noFill/>
                </a:ln>
                <a:solidFill>
                  <a:srgbClr val="29183C"/>
                </a:solidFill>
                <a:latin typeface="Century Gothic" panose="020B0502020202020204" pitchFamily="34" charset="0"/>
              </a:rPr>
              <a:t> </a:t>
            </a:r>
            <a:endParaRPr lang="nl-NL" sz="1800" b="1" dirty="0">
              <a:ln w="12700">
                <a:noFill/>
              </a:ln>
              <a:solidFill>
                <a:srgbClr val="29183C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DE182F-8D60-4A9A-8F27-91FAA729252D}"/>
              </a:ext>
            </a:extLst>
          </p:cNvPr>
          <p:cNvSpPr txBox="1"/>
          <p:nvPr/>
        </p:nvSpPr>
        <p:spPr>
          <a:xfrm>
            <a:off x="3468960" y="406636"/>
            <a:ext cx="2840360" cy="126957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400" b="1" i="0" u="none" strike="noStrike" kern="1200" cap="none" spc="0" normalizeH="0" baseline="0" noProof="0" dirty="0">
                <a:ln w="12700">
                  <a:noFill/>
                </a:ln>
                <a:solidFill>
                  <a:srgbClr val="29183C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First_2</a:t>
            </a:r>
            <a:br>
              <a:rPr kumimoji="0" lang="nl-NL" sz="4400" b="1" i="0" u="none" strike="noStrike" kern="1200" cap="none" spc="0" normalizeH="0" baseline="0" noProof="0" dirty="0">
                <a:ln w="12700">
                  <a:noFill/>
                </a:ln>
                <a:solidFill>
                  <a:srgbClr val="29183C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</a:br>
            <a:r>
              <a:rPr kumimoji="0" lang="nl-NL" sz="3200" b="1" i="0" u="none" strike="noStrike" kern="1200" cap="none" spc="0" normalizeH="0" baseline="0" noProof="0" dirty="0">
                <a:ln w="12700">
                  <a:noFill/>
                </a:ln>
                <a:solidFill>
                  <a:srgbClr val="29183C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Last_2</a:t>
            </a:r>
            <a:r>
              <a:rPr kumimoji="0" lang="nl-NL" sz="4000" b="1" i="0" u="none" strike="noStrike" kern="1200" cap="none" spc="0" normalizeH="0" baseline="0" noProof="0" dirty="0">
                <a:ln w="12700">
                  <a:noFill/>
                </a:ln>
                <a:solidFill>
                  <a:srgbClr val="29183C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endParaRPr kumimoji="0" lang="nl-NL" sz="2800" b="1" i="0" u="none" strike="noStrike" kern="1200" cap="none" spc="0" normalizeH="0" baseline="0" noProof="0" dirty="0">
              <a:ln w="12700">
                <a:noFill/>
              </a:ln>
              <a:solidFill>
                <a:srgbClr val="29183C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sz="1800" b="1">
                <a:ln w="12700">
                  <a:noFill/>
                </a:ln>
                <a:solidFill>
                  <a:srgbClr val="29183C"/>
                </a:solidFill>
                <a:latin typeface="Century Gothic" panose="020B0502020202020204" pitchFamily="34" charset="0"/>
              </a:rPr>
              <a:t>Company_2</a:t>
            </a:r>
            <a:endParaRPr kumimoji="0" lang="nl-NL" sz="1800" b="1" i="0" u="none" strike="noStrike" kern="1200" cap="none" spc="0" normalizeH="0" baseline="0" noProof="0" dirty="0">
              <a:ln w="12700">
                <a:noFill/>
              </a:ln>
              <a:solidFill>
                <a:srgbClr val="29183C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9848A6-3F5A-8359-CEF9-8CA8456FFA08}"/>
              </a:ext>
            </a:extLst>
          </p:cNvPr>
          <p:cNvSpPr txBox="1"/>
          <p:nvPr/>
        </p:nvSpPr>
        <p:spPr>
          <a:xfrm>
            <a:off x="275761" y="2515126"/>
            <a:ext cx="3200400" cy="143116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75000"/>
              </a:lnSpc>
            </a:pPr>
            <a:r>
              <a:rPr lang="nl-NL" sz="4400" b="1" dirty="0">
                <a:ln w="12700">
                  <a:noFill/>
                </a:ln>
                <a:solidFill>
                  <a:srgbClr val="29183C"/>
                </a:solidFill>
                <a:latin typeface="Century Gothic" panose="020B0502020202020204" pitchFamily="34" charset="0"/>
              </a:rPr>
              <a:t>First_3</a:t>
            </a:r>
            <a:br>
              <a:rPr lang="nl-NL" sz="4400" b="1" dirty="0">
                <a:ln w="12700">
                  <a:noFill/>
                </a:ln>
                <a:solidFill>
                  <a:srgbClr val="29183C"/>
                </a:solidFill>
                <a:latin typeface="Century Gothic" panose="020B0502020202020204" pitchFamily="34" charset="0"/>
              </a:rPr>
            </a:br>
            <a:r>
              <a:rPr lang="nl-NL" sz="3200" b="1" dirty="0">
                <a:ln w="12700">
                  <a:noFill/>
                </a:ln>
                <a:solidFill>
                  <a:srgbClr val="29183C"/>
                </a:solidFill>
                <a:latin typeface="Century Gothic" panose="020B0502020202020204" pitchFamily="34" charset="0"/>
              </a:rPr>
              <a:t>Last_3</a:t>
            </a:r>
            <a:endParaRPr lang="nl-NL" sz="1800" b="1" dirty="0">
              <a:ln w="12700">
                <a:noFill/>
              </a:ln>
              <a:solidFill>
                <a:srgbClr val="29183C"/>
              </a:solidFill>
              <a:latin typeface="Century Gothic" panose="020B0502020202020204" pitchFamily="34" charset="0"/>
            </a:endParaRPr>
          </a:p>
          <a:p>
            <a:pPr>
              <a:lnSpc>
                <a:spcPct val="75000"/>
              </a:lnSpc>
            </a:pPr>
            <a:r>
              <a:rPr lang="nl-NL" sz="1800" b="1" dirty="0">
                <a:ln w="12700">
                  <a:noFill/>
                </a:ln>
                <a:solidFill>
                  <a:srgbClr val="29183C"/>
                </a:solidFill>
                <a:latin typeface="Century Gothic" panose="020B0502020202020204" pitchFamily="34" charset="0"/>
              </a:rPr>
              <a:t>Company_3</a:t>
            </a:r>
            <a:r>
              <a:rPr lang="nl-NL" sz="4000" b="1" dirty="0">
                <a:ln w="12700">
                  <a:noFill/>
                </a:ln>
                <a:solidFill>
                  <a:srgbClr val="29183C"/>
                </a:solidFill>
                <a:latin typeface="Century Gothic" panose="020B0502020202020204" pitchFamily="34" charset="0"/>
              </a:rPr>
              <a:t> </a:t>
            </a:r>
            <a:endParaRPr lang="nl-NL" sz="3200" b="1" dirty="0">
              <a:ln w="12700">
                <a:noFill/>
              </a:ln>
              <a:solidFill>
                <a:srgbClr val="29183C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8A380-B9F0-6592-0E49-27DDBC228779}"/>
              </a:ext>
            </a:extLst>
          </p:cNvPr>
          <p:cNvSpPr txBox="1"/>
          <p:nvPr/>
        </p:nvSpPr>
        <p:spPr>
          <a:xfrm>
            <a:off x="3484073" y="2627343"/>
            <a:ext cx="2840360" cy="11772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75000"/>
              </a:lnSpc>
            </a:pPr>
            <a:r>
              <a:rPr kumimoji="0" lang="nl-NL" sz="4400" b="1" i="0" u="none" strike="noStrike" kern="1200" cap="none" spc="0" normalizeH="0" baseline="0" noProof="0" dirty="0">
                <a:ln w="12700">
                  <a:noFill/>
                </a:ln>
                <a:solidFill>
                  <a:srgbClr val="29183C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First_4</a:t>
            </a:r>
            <a:br>
              <a:rPr kumimoji="0" lang="nl-NL" sz="4400" b="1" i="0" u="none" strike="noStrike" kern="1200" cap="none" spc="0" normalizeH="0" baseline="0" noProof="0" dirty="0">
                <a:ln w="12700">
                  <a:noFill/>
                </a:ln>
                <a:solidFill>
                  <a:srgbClr val="29183C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</a:br>
            <a:r>
              <a:rPr kumimoji="0" lang="nl-NL" sz="3200" b="1" i="0" u="none" strike="noStrike" kern="1200" cap="none" spc="0" normalizeH="0" baseline="0" noProof="0" dirty="0">
                <a:ln w="12700">
                  <a:noFill/>
                </a:ln>
                <a:solidFill>
                  <a:srgbClr val="29183C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Last_4</a:t>
            </a:r>
            <a:endParaRPr lang="nl-NL" sz="1800" b="1" dirty="0">
              <a:ln w="12700">
                <a:noFill/>
              </a:ln>
              <a:solidFill>
                <a:srgbClr val="29183C"/>
              </a:solidFill>
              <a:latin typeface="Century Gothic" panose="020B0502020202020204" pitchFamily="34" charset="0"/>
            </a:endParaRPr>
          </a:p>
          <a:p>
            <a:pPr>
              <a:lnSpc>
                <a:spcPct val="75000"/>
              </a:lnSpc>
            </a:pPr>
            <a:r>
              <a:rPr lang="nl-NL" sz="1800" b="1" dirty="0">
                <a:ln w="12700">
                  <a:noFill/>
                </a:ln>
                <a:solidFill>
                  <a:srgbClr val="29183C"/>
                </a:solidFill>
                <a:latin typeface="Century Gothic" panose="020B0502020202020204" pitchFamily="34" charset="0"/>
              </a:rPr>
              <a:t>Company_4</a:t>
            </a:r>
            <a:endParaRPr kumimoji="0" lang="nl-NL" sz="1800" b="1" i="0" u="none" strike="noStrike" kern="1200" cap="none" spc="0" normalizeH="0" baseline="0" noProof="0" dirty="0">
              <a:ln w="12700">
                <a:noFill/>
              </a:ln>
              <a:solidFill>
                <a:srgbClr val="29183C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FC4B1A-9BCE-B113-0702-43FA0B71BE36}"/>
              </a:ext>
            </a:extLst>
          </p:cNvPr>
          <p:cNvSpPr txBox="1"/>
          <p:nvPr/>
        </p:nvSpPr>
        <p:spPr>
          <a:xfrm>
            <a:off x="307773" y="4666799"/>
            <a:ext cx="3200400" cy="143116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75000"/>
              </a:lnSpc>
            </a:pPr>
            <a:r>
              <a:rPr lang="nl-NL" sz="4400" b="1" dirty="0">
                <a:ln w="12700">
                  <a:noFill/>
                </a:ln>
                <a:solidFill>
                  <a:srgbClr val="29183C"/>
                </a:solidFill>
                <a:latin typeface="Century Gothic" panose="020B0502020202020204" pitchFamily="34" charset="0"/>
              </a:rPr>
              <a:t>First_5</a:t>
            </a:r>
            <a:br>
              <a:rPr lang="nl-NL" sz="4400" b="1" dirty="0">
                <a:ln w="12700">
                  <a:noFill/>
                </a:ln>
                <a:solidFill>
                  <a:srgbClr val="29183C"/>
                </a:solidFill>
                <a:latin typeface="Century Gothic" panose="020B0502020202020204" pitchFamily="34" charset="0"/>
              </a:rPr>
            </a:br>
            <a:r>
              <a:rPr lang="nl-NL" sz="3200" b="1" dirty="0">
                <a:ln w="12700">
                  <a:noFill/>
                </a:ln>
                <a:solidFill>
                  <a:srgbClr val="29183C"/>
                </a:solidFill>
                <a:latin typeface="Century Gothic" panose="020B0502020202020204" pitchFamily="34" charset="0"/>
              </a:rPr>
              <a:t>Last_5</a:t>
            </a:r>
            <a:endParaRPr lang="nl-NL" sz="1800" b="1" dirty="0">
              <a:ln w="12700">
                <a:noFill/>
              </a:ln>
              <a:solidFill>
                <a:srgbClr val="29183C"/>
              </a:solidFill>
              <a:latin typeface="Century Gothic" panose="020B0502020202020204" pitchFamily="34" charset="0"/>
            </a:endParaRPr>
          </a:p>
          <a:p>
            <a:pPr>
              <a:lnSpc>
                <a:spcPct val="75000"/>
              </a:lnSpc>
            </a:pPr>
            <a:r>
              <a:rPr lang="nl-NL" sz="1800" b="1" dirty="0">
                <a:ln w="12700">
                  <a:noFill/>
                </a:ln>
                <a:solidFill>
                  <a:srgbClr val="29183C"/>
                </a:solidFill>
                <a:latin typeface="Century Gothic" panose="020B0502020202020204" pitchFamily="34" charset="0"/>
              </a:rPr>
              <a:t>Company_5</a:t>
            </a:r>
            <a:r>
              <a:rPr lang="nl-NL" sz="4000" b="1" dirty="0">
                <a:ln w="12700">
                  <a:noFill/>
                </a:ln>
                <a:solidFill>
                  <a:srgbClr val="29183C"/>
                </a:solidFill>
                <a:latin typeface="Century Gothic" panose="020B0502020202020204" pitchFamily="34" charset="0"/>
              </a:rPr>
              <a:t> </a:t>
            </a:r>
            <a:endParaRPr lang="nl-NL" sz="3200" b="1" dirty="0">
              <a:ln w="12700">
                <a:noFill/>
              </a:ln>
              <a:solidFill>
                <a:srgbClr val="29183C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ADF454-3AE7-749E-C7B5-A25383CF7E60}"/>
              </a:ext>
            </a:extLst>
          </p:cNvPr>
          <p:cNvSpPr txBox="1"/>
          <p:nvPr/>
        </p:nvSpPr>
        <p:spPr>
          <a:xfrm>
            <a:off x="3516085" y="4652059"/>
            <a:ext cx="2840360" cy="143116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75000"/>
              </a:lnSpc>
            </a:pPr>
            <a:r>
              <a:rPr kumimoji="0" lang="nl-NL" sz="4400" b="1" i="0" u="none" strike="noStrike" kern="1200" cap="none" spc="0" normalizeH="0" baseline="0" noProof="0" dirty="0">
                <a:ln w="12700">
                  <a:noFill/>
                </a:ln>
                <a:solidFill>
                  <a:srgbClr val="29183C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First_6</a:t>
            </a:r>
            <a:br>
              <a:rPr kumimoji="0" lang="nl-NL" sz="4400" b="1" i="0" u="none" strike="noStrike" kern="1200" cap="none" spc="0" normalizeH="0" baseline="0" noProof="0" dirty="0">
                <a:ln w="12700">
                  <a:noFill/>
                </a:ln>
                <a:solidFill>
                  <a:srgbClr val="29183C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</a:br>
            <a:r>
              <a:rPr kumimoji="0" lang="nl-NL" sz="3200" b="1" i="0" u="none" strike="noStrike" kern="1200" cap="none" spc="0" normalizeH="0" baseline="0" noProof="0" dirty="0">
                <a:ln w="12700">
                  <a:noFill/>
                </a:ln>
                <a:solidFill>
                  <a:srgbClr val="29183C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Last_6</a:t>
            </a:r>
            <a:endParaRPr lang="nl-NL" sz="6000" b="1" dirty="0">
              <a:ln w="12700">
                <a:noFill/>
              </a:ln>
              <a:solidFill>
                <a:srgbClr val="29183C"/>
              </a:solidFill>
              <a:latin typeface="Century Gothic" panose="020B0502020202020204" pitchFamily="34" charset="0"/>
            </a:endParaRPr>
          </a:p>
          <a:p>
            <a:pPr>
              <a:lnSpc>
                <a:spcPct val="75000"/>
              </a:lnSpc>
            </a:pPr>
            <a:r>
              <a:rPr lang="nl-NL" sz="1800" b="1" dirty="0">
                <a:ln w="12700">
                  <a:noFill/>
                </a:ln>
                <a:solidFill>
                  <a:srgbClr val="29183C"/>
                </a:solidFill>
                <a:latin typeface="Century Gothic" panose="020B0502020202020204" pitchFamily="34" charset="0"/>
              </a:rPr>
              <a:t>Company_6</a:t>
            </a:r>
            <a:r>
              <a:rPr kumimoji="0" lang="nl-NL" sz="4000" b="1" i="0" u="none" strike="noStrike" kern="1200" cap="none" spc="0" normalizeH="0" baseline="0" noProof="0" dirty="0">
                <a:ln w="12700">
                  <a:noFill/>
                </a:ln>
                <a:solidFill>
                  <a:srgbClr val="29183C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endParaRPr kumimoji="0" lang="nl-NL" sz="3200" b="1" i="0" u="none" strike="noStrike" kern="1200" cap="none" spc="0" normalizeH="0" baseline="0" noProof="0" dirty="0">
              <a:ln w="12700">
                <a:noFill/>
              </a:ln>
              <a:solidFill>
                <a:srgbClr val="29183C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8A5625-C34F-6E74-67E4-64FF3A8286DC}"/>
              </a:ext>
            </a:extLst>
          </p:cNvPr>
          <p:cNvSpPr txBox="1"/>
          <p:nvPr/>
        </p:nvSpPr>
        <p:spPr>
          <a:xfrm>
            <a:off x="275761" y="6803732"/>
            <a:ext cx="3200400" cy="143116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75000"/>
              </a:lnSpc>
            </a:pPr>
            <a:r>
              <a:rPr lang="nl-NL" sz="4400" b="1" dirty="0">
                <a:ln w="12700">
                  <a:noFill/>
                </a:ln>
                <a:solidFill>
                  <a:srgbClr val="29183C"/>
                </a:solidFill>
                <a:latin typeface="Century Gothic" panose="020B0502020202020204" pitchFamily="34" charset="0"/>
              </a:rPr>
              <a:t>First_7</a:t>
            </a:r>
            <a:br>
              <a:rPr lang="nl-NL" sz="4400" b="1" dirty="0">
                <a:ln w="12700">
                  <a:noFill/>
                </a:ln>
                <a:solidFill>
                  <a:srgbClr val="29183C"/>
                </a:solidFill>
                <a:latin typeface="Century Gothic" panose="020B0502020202020204" pitchFamily="34" charset="0"/>
              </a:rPr>
            </a:br>
            <a:r>
              <a:rPr lang="nl-NL" sz="3200" b="1" dirty="0">
                <a:ln w="12700">
                  <a:noFill/>
                </a:ln>
                <a:solidFill>
                  <a:srgbClr val="29183C"/>
                </a:solidFill>
                <a:latin typeface="Century Gothic" panose="020B0502020202020204" pitchFamily="34" charset="0"/>
              </a:rPr>
              <a:t>Last_7</a:t>
            </a:r>
            <a:endParaRPr lang="nl-NL" sz="1800" b="1" dirty="0">
              <a:ln w="12700">
                <a:noFill/>
              </a:ln>
              <a:solidFill>
                <a:srgbClr val="29183C"/>
              </a:solidFill>
              <a:latin typeface="Century Gothic" panose="020B0502020202020204" pitchFamily="34" charset="0"/>
            </a:endParaRPr>
          </a:p>
          <a:p>
            <a:pPr>
              <a:lnSpc>
                <a:spcPct val="75000"/>
              </a:lnSpc>
            </a:pPr>
            <a:r>
              <a:rPr lang="nl-NL" sz="1800" b="1" dirty="0">
                <a:ln w="12700">
                  <a:noFill/>
                </a:ln>
                <a:solidFill>
                  <a:srgbClr val="29183C"/>
                </a:solidFill>
                <a:latin typeface="Century Gothic" panose="020B0502020202020204" pitchFamily="34" charset="0"/>
              </a:rPr>
              <a:t>Company_7</a:t>
            </a:r>
            <a:r>
              <a:rPr lang="nl-NL" sz="4000" b="1" dirty="0">
                <a:ln w="12700">
                  <a:noFill/>
                </a:ln>
                <a:solidFill>
                  <a:srgbClr val="29183C"/>
                </a:solidFill>
                <a:latin typeface="Century Gothic" panose="020B0502020202020204" pitchFamily="34" charset="0"/>
              </a:rPr>
              <a:t> </a:t>
            </a:r>
            <a:endParaRPr lang="nl-NL" sz="3200" b="1" dirty="0">
              <a:ln w="12700">
                <a:noFill/>
              </a:ln>
              <a:solidFill>
                <a:srgbClr val="29183C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B7CAB-E55E-2540-3FAE-B620F18F54C8}"/>
              </a:ext>
            </a:extLst>
          </p:cNvPr>
          <p:cNvSpPr txBox="1"/>
          <p:nvPr/>
        </p:nvSpPr>
        <p:spPr>
          <a:xfrm>
            <a:off x="3484073" y="6788992"/>
            <a:ext cx="2840360" cy="143116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75000"/>
              </a:lnSpc>
            </a:pPr>
            <a:r>
              <a:rPr kumimoji="0" lang="nl-NL" sz="4400" b="1" i="0" u="none" strike="noStrike" kern="1200" cap="none" spc="0" normalizeH="0" baseline="0" noProof="0" dirty="0">
                <a:ln w="12700">
                  <a:noFill/>
                </a:ln>
                <a:solidFill>
                  <a:srgbClr val="29183C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First_8</a:t>
            </a:r>
            <a:br>
              <a:rPr kumimoji="0" lang="nl-NL" sz="4400" b="1" i="0" u="none" strike="noStrike" kern="1200" cap="none" spc="0" normalizeH="0" baseline="0" noProof="0" dirty="0">
                <a:ln w="12700">
                  <a:noFill/>
                </a:ln>
                <a:solidFill>
                  <a:srgbClr val="29183C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</a:br>
            <a:r>
              <a:rPr kumimoji="0" lang="nl-NL" sz="3200" b="1" i="0" u="none" strike="noStrike" kern="1200" cap="none" spc="0" normalizeH="0" baseline="0" noProof="0" dirty="0">
                <a:ln w="12700">
                  <a:noFill/>
                </a:ln>
                <a:solidFill>
                  <a:srgbClr val="29183C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Last_8</a:t>
            </a:r>
            <a:endParaRPr lang="nl-NL" sz="6000" b="1" dirty="0">
              <a:ln w="12700">
                <a:noFill/>
              </a:ln>
              <a:solidFill>
                <a:srgbClr val="29183C"/>
              </a:solidFill>
              <a:latin typeface="Century Gothic" panose="020B0502020202020204" pitchFamily="34" charset="0"/>
            </a:endParaRPr>
          </a:p>
          <a:p>
            <a:pPr>
              <a:lnSpc>
                <a:spcPct val="75000"/>
              </a:lnSpc>
            </a:pPr>
            <a:r>
              <a:rPr lang="nl-NL" sz="1800" b="1">
                <a:ln w="12700">
                  <a:noFill/>
                </a:ln>
                <a:solidFill>
                  <a:srgbClr val="29183C"/>
                </a:solidFill>
                <a:latin typeface="Century Gothic" panose="020B0502020202020204" pitchFamily="34" charset="0"/>
              </a:rPr>
              <a:t>Company_8</a:t>
            </a:r>
            <a:r>
              <a:rPr kumimoji="0" lang="nl-NL" sz="4000" b="1" i="0" u="none" strike="noStrike" kern="1200" cap="none" spc="0" normalizeH="0" baseline="0" noProof="0">
                <a:ln w="12700">
                  <a:noFill/>
                </a:ln>
                <a:solidFill>
                  <a:srgbClr val="29183C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endParaRPr kumimoji="0" lang="nl-NL" sz="3200" b="1" i="0" u="none" strike="noStrike" kern="1200" cap="none" spc="0" normalizeH="0" baseline="0" noProof="0" dirty="0">
              <a:ln w="12700">
                <a:noFill/>
              </a:ln>
              <a:solidFill>
                <a:srgbClr val="29183C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dges template iNL Oranje">
  <a:themeElements>
    <a:clrScheme name="Badges template iNL Oranj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adges template iNL Oranje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adges template iNL Oranj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dges template iNL Oranj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dges template iNL Oranj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dges template iNL Oranj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dges template iNL Oranj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dges template iNL Oranj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dges template iNL Oranj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Badges template iNL Blauw">
  <a:themeElements>
    <a:clrScheme name="Badges template iNL Blauw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adges template iNL Blauw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dges template iNL Blauw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dges template iNL Blauw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dges template iNL Blauw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dges template iNL Blau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dges template iNL Blau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dges template iNL Blau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8_Default Design">
  <a:themeElements>
    <a:clrScheme name="8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8_Default Design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7_Default Design">
  <a:themeElements>
    <a:clrScheme name="7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7_Default Design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9_Default Design">
  <a:themeElements>
    <a:clrScheme name="9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9_Default Design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0_Default Design">
  <a:themeElements>
    <a:clrScheme name="10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0_Default Design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1_Default Design">
  <a:themeElements>
    <a:clrScheme name="1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1_Default Design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2_Default Design">
  <a:themeElements>
    <a:clrScheme name="12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3_Default Design">
  <a:themeElements>
    <a:clrScheme name="13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3_Default Design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5739</TotalTime>
  <Words>80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</vt:i4>
      </vt:variant>
    </vt:vector>
  </HeadingPairs>
  <TitlesOfParts>
    <vt:vector size="15" baseType="lpstr">
      <vt:lpstr>Arial</vt:lpstr>
      <vt:lpstr>Calibri</vt:lpstr>
      <vt:lpstr>Century Gothic</vt:lpstr>
      <vt:lpstr>Monotype Corsiva</vt:lpstr>
      <vt:lpstr>Times New Roman</vt:lpstr>
      <vt:lpstr>Badges template iNL Oranje</vt:lpstr>
      <vt:lpstr>2_Badges template iNL Blauw</vt:lpstr>
      <vt:lpstr>8_Default Design</vt:lpstr>
      <vt:lpstr>7_Default Design</vt:lpstr>
      <vt:lpstr>9_Default Design</vt:lpstr>
      <vt:lpstr>10_Default Design</vt:lpstr>
      <vt:lpstr>11_Default Design</vt:lpstr>
      <vt:lpstr>12_Default Design</vt:lpstr>
      <vt:lpstr>13_Default Design</vt:lpstr>
      <vt:lpstr>PowerPoint Presentation</vt:lpstr>
    </vt:vector>
  </TitlesOfParts>
  <Company>Cap Gemini Ernst &amp; Young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Bleeker</dc:creator>
  <cp:lastModifiedBy>Tom Ashworth</cp:lastModifiedBy>
  <cp:revision>146</cp:revision>
  <cp:lastPrinted>2019-04-05T13:49:48Z</cp:lastPrinted>
  <dcterms:created xsi:type="dcterms:W3CDTF">2003-05-07T11:19:54Z</dcterms:created>
  <dcterms:modified xsi:type="dcterms:W3CDTF">2025-02-21T12:16:19Z</dcterms:modified>
</cp:coreProperties>
</file>