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6" r:id="rId5"/>
  </p:sldIdLst>
  <p:sldSz cx="6858000" cy="9906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27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E33260-884A-9882-8DE1-94B635643454}"/>
              </a:ext>
            </a:extLst>
          </p:cNvPr>
          <p:cNvSpPr txBox="1"/>
          <p:nvPr/>
        </p:nvSpPr>
        <p:spPr>
          <a:xfrm>
            <a:off x="470289" y="1049429"/>
            <a:ext cx="287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first_1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last_1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company_1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11C4A-DCBE-4B67-B72F-F374B6D25324}"/>
              </a:ext>
            </a:extLst>
          </p:cNvPr>
          <p:cNvSpPr txBox="1"/>
          <p:nvPr/>
        </p:nvSpPr>
        <p:spPr>
          <a:xfrm>
            <a:off x="3466263" y="1049429"/>
            <a:ext cx="287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first_2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last_2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company_2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C97162-85BA-499B-80B5-B876E0E93C3F}"/>
              </a:ext>
            </a:extLst>
          </p:cNvPr>
          <p:cNvSpPr txBox="1"/>
          <p:nvPr/>
        </p:nvSpPr>
        <p:spPr>
          <a:xfrm>
            <a:off x="470289" y="3405493"/>
            <a:ext cx="287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first_3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last_3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company_3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9C72E-E12F-47C0-ACF9-91A4DB566355}"/>
              </a:ext>
            </a:extLst>
          </p:cNvPr>
          <p:cNvSpPr txBox="1"/>
          <p:nvPr/>
        </p:nvSpPr>
        <p:spPr>
          <a:xfrm>
            <a:off x="3466263" y="3405493"/>
            <a:ext cx="287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first_4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last_4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company_4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B0ABC9-691D-49E9-88DF-9396D76706CE}"/>
              </a:ext>
            </a:extLst>
          </p:cNvPr>
          <p:cNvCxnSpPr/>
          <p:nvPr/>
        </p:nvCxnSpPr>
        <p:spPr>
          <a:xfrm>
            <a:off x="3439060" y="172452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5E5C4F-3177-422E-BEC8-4F6B3CCD1EA4}"/>
              </a:ext>
            </a:extLst>
          </p:cNvPr>
          <p:cNvCxnSpPr>
            <a:cxnSpLocks/>
          </p:cNvCxnSpPr>
          <p:nvPr/>
        </p:nvCxnSpPr>
        <p:spPr>
          <a:xfrm flipH="1">
            <a:off x="-23695" y="2552677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B3F637-6B63-4382-B399-3A703E2F4521}"/>
              </a:ext>
            </a:extLst>
          </p:cNvPr>
          <p:cNvCxnSpPr>
            <a:cxnSpLocks/>
          </p:cNvCxnSpPr>
          <p:nvPr/>
        </p:nvCxnSpPr>
        <p:spPr>
          <a:xfrm flipH="1">
            <a:off x="-162642" y="4957495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CEFCE19-352C-4604-9E62-51C35FAB3C76}"/>
              </a:ext>
            </a:extLst>
          </p:cNvPr>
          <p:cNvCxnSpPr>
            <a:cxnSpLocks/>
          </p:cNvCxnSpPr>
          <p:nvPr/>
        </p:nvCxnSpPr>
        <p:spPr>
          <a:xfrm flipH="1">
            <a:off x="-250133" y="7362495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0DAAB06-96B7-4A45-BD56-7E2D4462B5AA}"/>
              </a:ext>
            </a:extLst>
          </p:cNvPr>
          <p:cNvCxnSpPr/>
          <p:nvPr/>
        </p:nvCxnSpPr>
        <p:spPr>
          <a:xfrm>
            <a:off x="6392950" y="210552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043D11-31E4-4BA8-9CA2-63E7FE93DE2C}"/>
              </a:ext>
            </a:extLst>
          </p:cNvPr>
          <p:cNvCxnSpPr/>
          <p:nvPr/>
        </p:nvCxnSpPr>
        <p:spPr>
          <a:xfrm>
            <a:off x="491868" y="200345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3CE4A33-A13D-4940-BFBB-2302C974F2C2}"/>
              </a:ext>
            </a:extLst>
          </p:cNvPr>
          <p:cNvCxnSpPr>
            <a:cxnSpLocks/>
          </p:cNvCxnSpPr>
          <p:nvPr/>
        </p:nvCxnSpPr>
        <p:spPr>
          <a:xfrm flipH="1">
            <a:off x="-172337" y="9774254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9A4011-615C-492A-BB0D-E31D0F7D165A}"/>
              </a:ext>
            </a:extLst>
          </p:cNvPr>
          <p:cNvCxnSpPr>
            <a:cxnSpLocks/>
          </p:cNvCxnSpPr>
          <p:nvPr/>
        </p:nvCxnSpPr>
        <p:spPr>
          <a:xfrm flipH="1">
            <a:off x="-262710" y="172452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CDD3F6E-7B50-4F3E-BB66-1CC9DF780660}"/>
              </a:ext>
            </a:extLst>
          </p:cNvPr>
          <p:cNvSpPr txBox="1"/>
          <p:nvPr/>
        </p:nvSpPr>
        <p:spPr>
          <a:xfrm>
            <a:off x="470289" y="5761557"/>
            <a:ext cx="287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first_5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last_5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company_5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5A902E7-7F22-4F90-937A-1CCBDBA07C5E}"/>
              </a:ext>
            </a:extLst>
          </p:cNvPr>
          <p:cNvSpPr txBox="1"/>
          <p:nvPr/>
        </p:nvSpPr>
        <p:spPr>
          <a:xfrm>
            <a:off x="3466263" y="5761557"/>
            <a:ext cx="287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first_6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last_6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company_6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C530CE-2040-42E7-BA54-89B18D8D6083}"/>
              </a:ext>
            </a:extLst>
          </p:cNvPr>
          <p:cNvSpPr txBox="1"/>
          <p:nvPr/>
        </p:nvSpPr>
        <p:spPr>
          <a:xfrm>
            <a:off x="470289" y="8117620"/>
            <a:ext cx="287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first_7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last_7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company_7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D2400B9-8244-47CA-99E9-BB38572B94D3}"/>
              </a:ext>
            </a:extLst>
          </p:cNvPr>
          <p:cNvSpPr txBox="1"/>
          <p:nvPr/>
        </p:nvSpPr>
        <p:spPr>
          <a:xfrm>
            <a:off x="3466263" y="8117620"/>
            <a:ext cx="2879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first_8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last_8</a:t>
            </a:r>
          </a:p>
          <a:p>
            <a:pPr algn="ctr"/>
            <a:r>
              <a:rPr lang="en-US">
                <a:latin typeface="Didot" panose="02000503000000020003" pitchFamily="2" charset="-79"/>
                <a:cs typeface="Didot" panose="02000503000000020003" pitchFamily="2" charset="-79"/>
              </a:rPr>
              <a:t>company_8</a:t>
            </a:r>
          </a:p>
        </p:txBody>
      </p:sp>
    </p:spTree>
    <p:extLst>
      <p:ext uri="{BB962C8B-B14F-4D97-AF65-F5344CB8AC3E}">
        <p14:creationId xmlns:p14="http://schemas.microsoft.com/office/powerpoint/2010/main" val="408152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c83991-f6b5-4493-a486-826feaffa8ba" xsi:nil="true"/>
    <lcf76f155ced4ddcb4097134ff3c332f xmlns="760e5ee4-e021-4e47-b1b8-05fbae9c517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9B0A0B2A0B3A4FB04770AC74B3F62B" ma:contentTypeVersion="17" ma:contentTypeDescription="Create a new document." ma:contentTypeScope="" ma:versionID="75b484d6984eead11412cb6edfc542d1">
  <xsd:schema xmlns:xsd="http://www.w3.org/2001/XMLSchema" xmlns:xs="http://www.w3.org/2001/XMLSchema" xmlns:p="http://schemas.microsoft.com/office/2006/metadata/properties" xmlns:ns2="760e5ee4-e021-4e47-b1b8-05fbae9c517b" xmlns:ns3="f4c83991-f6b5-4493-a486-826feaffa8ba" targetNamespace="http://schemas.microsoft.com/office/2006/metadata/properties" ma:root="true" ma:fieldsID="e8c1aaa0f6a9d8156a7de86097b30528" ns2:_="" ns3:_="">
    <xsd:import namespace="760e5ee4-e021-4e47-b1b8-05fbae9c517b"/>
    <xsd:import namespace="f4c83991-f6b5-4493-a486-826feaffa8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e5ee4-e021-4e47-b1b8-05fbae9c5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83991-f6b5-4493-a486-826feaffa8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476a69-c028-4f10-bbcf-bb8f4dc7dfa9}" ma:internalName="TaxCatchAll" ma:showField="CatchAllData" ma:web="f4c83991-f6b5-4493-a486-826feaffa8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3D9F6-A4D4-460A-9FB5-D3AD526600CF}">
  <ds:schemaRefs>
    <ds:schemaRef ds:uri="http://schemas.microsoft.com/office/2006/documentManagement/types"/>
    <ds:schemaRef ds:uri="760e5ee4-e021-4e47-b1b8-05fbae9c517b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4c83991-f6b5-4493-a486-826feaffa8b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E3E517-0D3E-4733-898C-FB2F00A9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EE6562-E76C-4A7B-AEE7-EFCF6074A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0e5ee4-e021-4e47-b1b8-05fbae9c517b"/>
    <ds:schemaRef ds:uri="f4c83991-f6b5-4493-a486-826feaffa8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72</Words>
  <Application>Microsoft Office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Didot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Ashworth, Tom</dc:creator>
  <cp:lastModifiedBy>Tom Ashworth</cp:lastModifiedBy>
  <cp:revision>19</cp:revision>
  <cp:lastPrinted>2022-07-07T08:19:10Z</cp:lastPrinted>
  <dcterms:created xsi:type="dcterms:W3CDTF">2022-06-17T13:59:50Z</dcterms:created>
  <dcterms:modified xsi:type="dcterms:W3CDTF">2025-02-21T13:06:33Z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0x010100DF9B0A0B2A0B3A4FB04770AC74B3F62B</vt:lpwstr>
  </property>
  <property fmtid="{D5CDD505-2E9C-101B-9397-08002B2CF9AE}" pid="3" name="MediaServiceImageTags">
    <vt:lpwstr/>
  </property>
</Properties>
</file>