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1.xml" ContentType="application/vnd.openxmlformats-officedocument.theme+xml"/>
  <Override PartName="/customXml/item3.xml" ContentType="application/xml"/>
  <Override PartName="/customXml/itemProps31.xml" ContentType="application/vnd.openxmlformats-officedocument.customXmlProperties+xml"/>
  <Override PartName="/ppt/viewProps.xml" ContentType="application/vnd.openxmlformats-officedocument.presentationml.viewProps+xml"/>
  <Override PartName="/customXml/item22.xml" ContentType="application/xml"/>
  <Override PartName="/customXml/itemProps22.xml" ContentType="application/vnd.openxmlformats-officedocument.customXmlProperties+xml"/>
  <Override PartName="/customXml/item13.xml" ContentType="application/xml"/>
  <Override PartName="/customXml/itemProps13.xml" ContentType="application/vnd.openxmlformats-officedocument.customXmlProperties+xml"/>
  <Override PartName="/ppt/presProps.xml" ContentType="application/vnd.openxmlformats-officedocument.presentationml.presProps+xml"/>
  <Override PartName="/ppt/slideMasters/slideMaster11.xml" ContentType="application/vnd.openxmlformats-officedocument.presentationml.slideMaster+xml"/>
  <Override PartName="/ppt/slideLayouts/slideLayout8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11.xml" ContentType="application/vnd.openxmlformats-officedocument.presentationml.slideLayout+xml"/>
  <Override PartName="/ppt/tableStyles.xml" ContentType="application/vnd.openxmlformats-officedocument.presentationml.tableStyles+xml"/>
  <Override PartName="/ppt/slides/slide2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7" r:id="R1c47df98dc7b4662"/>
    <p:sldId id="258" r:id="R79efc298da52465b"/>
  </p:sldIdLst>
  <p:sldSz cx="6858000" cy="9906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napToObjects="1">
      <p:cViewPr varScale="1">
        <p:scale>
          <a:sx n="176" d="100"/>
          <a:sy n="176" d="100"/>
        </p:scale>
        <p:origin x="66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1.xml" Id="rId8" /><Relationship Type="http://schemas.openxmlformats.org/officeDocument/2006/relationships/customXml" Target="/customXml/item3.xml" Id="rId3" /><Relationship Type="http://schemas.openxmlformats.org/officeDocument/2006/relationships/viewProps" Target="/ppt/viewProps.xml" Id="rId7" /><Relationship Type="http://schemas.openxmlformats.org/officeDocument/2006/relationships/customXml" Target="/customXml/item22.xml" Id="rId2" /><Relationship Type="http://schemas.openxmlformats.org/officeDocument/2006/relationships/customXml" Target="/customXml/item13.xml" Id="rId1" /><Relationship Type="http://schemas.openxmlformats.org/officeDocument/2006/relationships/presProps" Target="/ppt/presProps.xml" Id="rId6" /><Relationship Type="http://schemas.openxmlformats.org/officeDocument/2006/relationships/slideMaster" Target="/ppt/slideMasters/slideMaster11.xml" Id="rId4" /><Relationship Type="http://schemas.openxmlformats.org/officeDocument/2006/relationships/tableStyles" Target="/ppt/tableStyles.xml" Id="rId9" /><Relationship Type="http://schemas.openxmlformats.org/officeDocument/2006/relationships/slide" Target="/ppt/slides/slide21.xml" Id="R1c47df98dc7b4662" /><Relationship Type="http://schemas.openxmlformats.org/officeDocument/2006/relationships/slide" Target="/ppt/slides/slide32.xml" Id="R79efc298da52465b" /></Relationships>
</file>

<file path=ppt/slideLayouts/_rels/slideLayout10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5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827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7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19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2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69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0883"/>
      </p:ext>
    </p:extLst>
  </p:cSld>
  <p:clrMapOvr>
    <a:masterClrMapping/>
  </p:clrMapOvr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295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.xml" Id="rId8" /><Relationship Type="http://schemas.openxmlformats.org/officeDocument/2006/relationships/slideLayout" Target="/ppt/slideLayouts/slideLayout32.xml" Id="rId3" /><Relationship Type="http://schemas.openxmlformats.org/officeDocument/2006/relationships/slideLayout" Target="/ppt/slideLayouts/slideLayout73.xml" Id="rId7" /><Relationship Type="http://schemas.openxmlformats.org/officeDocument/2006/relationships/theme" Target="/ppt/theme/theme11.xml" Id="rId12" /><Relationship Type="http://schemas.openxmlformats.org/officeDocument/2006/relationships/slideLayout" Target="/ppt/slideLayouts/slideLayout24.xml" Id="rId2" /><Relationship Type="http://schemas.openxmlformats.org/officeDocument/2006/relationships/slideLayout" Target="/ppt/slideLayouts/slideLayout15.xml" Id="rId1" /><Relationship Type="http://schemas.openxmlformats.org/officeDocument/2006/relationships/slideLayout" Target="/ppt/slideLayouts/slideLayout66.xml" Id="rId6" /><Relationship Type="http://schemas.openxmlformats.org/officeDocument/2006/relationships/slideLayout" Target="/ppt/slideLayouts/slideLayout117.xml" Id="rId11" /><Relationship Type="http://schemas.openxmlformats.org/officeDocument/2006/relationships/slideLayout" Target="/ppt/slideLayouts/slideLayout58.xml" Id="rId5" /><Relationship Type="http://schemas.openxmlformats.org/officeDocument/2006/relationships/slideLayout" Target="/ppt/slideLayouts/slideLayout109.xml" Id="rId10" /><Relationship Type="http://schemas.openxmlformats.org/officeDocument/2006/relationships/slideLayout" Target="/ppt/slideLayouts/slideLayout410.xml" Id="rId4" /><Relationship Type="http://schemas.openxmlformats.org/officeDocument/2006/relationships/slideLayout" Target="/ppt/slideLayouts/slideLayout911.xml" Id="rId9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93fe9f227df74659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8a947afd7f494cb7" /></Relationships>
</file>

<file path=ppt/slides/slide2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xmlns:p="http://schemas.openxmlformats.org/presentationml/2006/main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" name="TextBox 14">
            <a:extLst xmlns:a="http://schemas.openxmlformats.org/drawingml/2006/main">
              <a:ext uri="{FF2B5EF4-FFF2-40B4-BE49-F238E27FC236}">
                <a16:creationId xmlns:a16="http://schemas.microsoft.com/office/drawing/2014/main" id="{61E33260-884A-9882-8DE1-94B635643454}"/>
              </a:ext>
            </a:extLst>
          </p:cNvPr>
          <p:cNvSpPr txBox="1"/>
          <p:nvPr/>
        </p:nvSpPr>
        <p:spPr>
          <a:xfrm xmlns:a="http://schemas.openxmlformats.org/drawingml/2006/main">
            <a:off x="470289" y="1049429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First1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Last1</a:t>
            </a:r>
          </a:p>
        </p:txBody>
      </p:sp>
      <p:sp>
        <p:nvSpPr>
          <p:cNvPr id="21" name="TextBox 20">
            <a:extLst xmlns:a="http://schemas.openxmlformats.org/drawingml/2006/main">
              <a:ext uri="{FF2B5EF4-FFF2-40B4-BE49-F238E27FC236}">
                <a16:creationId xmlns:a16="http://schemas.microsoft.com/office/drawing/2014/main" id="{1D111C4A-DCBE-4B67-B72F-F374B6D25324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1049429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First2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Last2</a:t>
            </a:r>
          </a:p>
        </p:txBody>
      </p:sp>
      <p:sp>
        <p:nvSpPr>
          <p:cNvPr id="27" name="TextBox 26">
            <a:extLst xmlns:a="http://schemas.openxmlformats.org/drawingml/2006/main">
              <a:ext uri="{FF2B5EF4-FFF2-40B4-BE49-F238E27FC236}">
                <a16:creationId xmlns:a16="http://schemas.microsoft.com/office/drawing/2014/main" id="{A3C97162-85BA-499B-80B5-B876E0E93C3F}"/>
              </a:ext>
            </a:extLst>
          </p:cNvPr>
          <p:cNvSpPr txBox="1"/>
          <p:nvPr/>
        </p:nvSpPr>
        <p:spPr>
          <a:xfrm xmlns:a="http://schemas.openxmlformats.org/drawingml/2006/main">
            <a:off x="470289" y="3405493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First3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Last3</a:t>
            </a:r>
          </a:p>
        </p:txBody>
      </p:sp>
      <p:sp>
        <p:nvSpPr>
          <p:cNvPr id="33" name="TextBox 32">
            <a:extLst xmlns:a="http://schemas.openxmlformats.org/drawingml/2006/main">
              <a:ext uri="{FF2B5EF4-FFF2-40B4-BE49-F238E27FC236}">
                <a16:creationId xmlns:a16="http://schemas.microsoft.com/office/drawing/2014/main" id="{7B79C72E-E12F-47C0-ACF9-91A4DB566355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3405493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First4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Last4</a:t>
            </a:r>
          </a:p>
        </p:txBody>
      </p:sp>
      <p:cxnSp>
        <p:nvCxnSpPr>
          <p:cNvPr id="63" name="Straight Connector 62">
            <a:extLst xmlns:a="http://schemas.openxmlformats.org/drawingml/2006/main">
              <a:ext uri="{FF2B5EF4-FFF2-40B4-BE49-F238E27FC236}">
                <a16:creationId xmlns:a16="http://schemas.microsoft.com/office/drawing/2014/main" id="{81B0ABC9-691D-49E9-88DF-9396D76706CE}"/>
              </a:ext>
            </a:extLst>
          </p:cNvPr>
          <p:cNvCxnSpPr/>
          <p:nvPr/>
        </p:nvCxnSpPr>
        <p:spPr>
          <a:xfrm xmlns:a="http://schemas.openxmlformats.org/drawingml/2006/main">
            <a:off x="3439060" y="172452"/>
            <a:ext cx="0" cy="9561095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65" name="Straight Connector 64">
            <a:extLst xmlns:a="http://schemas.openxmlformats.org/drawingml/2006/main">
              <a:ext uri="{FF2B5EF4-FFF2-40B4-BE49-F238E27FC236}">
                <a16:creationId xmlns:a16="http://schemas.microsoft.com/office/drawing/2014/main" id="{E65E5C4F-3177-422E-BEC8-4F6B3CCD1EA4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23695" y="2552677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68" name="Straight Connector 67">
            <a:extLst xmlns:a="http://schemas.openxmlformats.org/drawingml/2006/main">
              <a:ext uri="{FF2B5EF4-FFF2-40B4-BE49-F238E27FC236}">
                <a16:creationId xmlns:a16="http://schemas.microsoft.com/office/drawing/2014/main" id="{32B3F637-6B63-4382-B399-3A703E2F4521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162642" y="4957495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69" name="Straight Connector 68">
            <a:extLst xmlns:a="http://schemas.openxmlformats.org/drawingml/2006/main">
              <a:ext uri="{FF2B5EF4-FFF2-40B4-BE49-F238E27FC236}">
                <a16:creationId xmlns:a16="http://schemas.microsoft.com/office/drawing/2014/main" id="{5CEFCE19-352C-4604-9E62-51C35FAB3C76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250133" y="7362495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0" name="Straight Connector 69">
            <a:extLst xmlns:a="http://schemas.openxmlformats.org/drawingml/2006/main">
              <a:ext uri="{FF2B5EF4-FFF2-40B4-BE49-F238E27FC236}">
                <a16:creationId xmlns:a16="http://schemas.microsoft.com/office/drawing/2014/main" id="{70DAAB06-96B7-4A45-BD56-7E2D4462B5AA}"/>
              </a:ext>
            </a:extLst>
          </p:cNvPr>
          <p:cNvCxnSpPr/>
          <p:nvPr/>
        </p:nvCxnSpPr>
        <p:spPr>
          <a:xfrm xmlns:a="http://schemas.openxmlformats.org/drawingml/2006/main">
            <a:off x="6392950" y="210552"/>
            <a:ext cx="0" cy="9561095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1" name="Straight Connector 70">
            <a:extLst xmlns:a="http://schemas.openxmlformats.org/drawingml/2006/main">
              <a:ext uri="{FF2B5EF4-FFF2-40B4-BE49-F238E27FC236}">
                <a16:creationId xmlns:a16="http://schemas.microsoft.com/office/drawing/2014/main" id="{94043D11-31E4-4BA8-9CA2-63E7FE93DE2C}"/>
              </a:ext>
            </a:extLst>
          </p:cNvPr>
          <p:cNvCxnSpPr/>
          <p:nvPr/>
        </p:nvCxnSpPr>
        <p:spPr>
          <a:xfrm xmlns:a="http://schemas.openxmlformats.org/drawingml/2006/main">
            <a:off x="491868" y="200345"/>
            <a:ext cx="0" cy="9561095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2" name="Straight Connector 71">
            <a:extLst xmlns:a="http://schemas.openxmlformats.org/drawingml/2006/main">
              <a:ext uri="{FF2B5EF4-FFF2-40B4-BE49-F238E27FC236}">
                <a16:creationId xmlns:a16="http://schemas.microsoft.com/office/drawing/2014/main" id="{33CE4A33-A13D-4940-BFBB-2302C974F2C2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172337" y="9774254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3" name="Straight Connector 72">
            <a:extLst xmlns:a="http://schemas.openxmlformats.org/drawingml/2006/main">
              <a:ext uri="{FF2B5EF4-FFF2-40B4-BE49-F238E27FC236}">
                <a16:creationId xmlns:a16="http://schemas.microsoft.com/office/drawing/2014/main" id="{669A4011-615C-492A-BB0D-E31D0F7D165A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262710" y="172452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sp>
        <p:nvSpPr>
          <p:cNvPr id="64" name="TextBox 63">
            <a:extLst xmlns:a="http://schemas.openxmlformats.org/drawingml/2006/main">
              <a:ext uri="{FF2B5EF4-FFF2-40B4-BE49-F238E27FC236}">
                <a16:creationId xmlns:a16="http://schemas.microsoft.com/office/drawing/2014/main" id="{3CDD3F6E-7B50-4F3E-BB66-1CC9DF780660}"/>
              </a:ext>
            </a:extLst>
          </p:cNvPr>
          <p:cNvSpPr txBox="1"/>
          <p:nvPr/>
        </p:nvSpPr>
        <p:spPr>
          <a:xfrm xmlns:a="http://schemas.openxmlformats.org/drawingml/2006/main">
            <a:off x="470289" y="5761557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First5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Last5</a:t>
            </a:r>
          </a:p>
        </p:txBody>
      </p:sp>
      <p:sp>
        <p:nvSpPr>
          <p:cNvPr id="77" name="TextBox 76">
            <a:extLst xmlns:a="http://schemas.openxmlformats.org/drawingml/2006/main">
              <a:ext uri="{FF2B5EF4-FFF2-40B4-BE49-F238E27FC236}">
                <a16:creationId xmlns:a16="http://schemas.microsoft.com/office/drawing/2014/main" id="{F5A902E7-7F22-4F90-937A-1CCBDBA07C5E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5761557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First6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Last6</a:t>
            </a:r>
          </a:p>
        </p:txBody>
      </p:sp>
      <p:sp>
        <p:nvSpPr>
          <p:cNvPr id="83" name="TextBox 82">
            <a:extLst xmlns:a="http://schemas.openxmlformats.org/drawingml/2006/main">
              <a:ext uri="{FF2B5EF4-FFF2-40B4-BE49-F238E27FC236}">
                <a16:creationId xmlns:a16="http://schemas.microsoft.com/office/drawing/2014/main" id="{6DC530CE-2040-42E7-BA54-89B18D8D6083}"/>
              </a:ext>
            </a:extLst>
          </p:cNvPr>
          <p:cNvSpPr txBox="1"/>
          <p:nvPr/>
        </p:nvSpPr>
        <p:spPr>
          <a:xfrm xmlns:a="http://schemas.openxmlformats.org/drawingml/2006/main">
            <a:off x="470289" y="8117620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First7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Last7</a:t>
            </a:r>
          </a:p>
        </p:txBody>
      </p:sp>
      <p:sp>
        <p:nvSpPr>
          <p:cNvPr id="89" name="TextBox 88">
            <a:extLst xmlns:a="http://schemas.openxmlformats.org/drawingml/2006/main">
              <a:ext uri="{FF2B5EF4-FFF2-40B4-BE49-F238E27FC236}">
                <a16:creationId xmlns:a16="http://schemas.microsoft.com/office/drawing/2014/main" id="{6D2400B9-8244-47CA-99E9-BB38572B94D3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8117620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First8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Last8</a:t>
            </a:r>
          </a:p>
        </p:txBody>
      </p:sp>
    </p:spTree>
    <p:extLst>
      <p:ext uri="{BB962C8B-B14F-4D97-AF65-F5344CB8AC3E}">
        <p14:creationId xmlns:p14="http://schemas.microsoft.com/office/powerpoint/2010/main" val="4081521171"/>
      </p:ext>
    </p:extLst>
  </p:cSld>
  <p:clrMapOvr xmlns:p="http://schemas.openxmlformats.org/presentationml/2006/main">
    <a:masterClrMapping xmlns:a="http://schemas.openxmlformats.org/drawingml/2006/main"/>
  </p:clrMapOvr>
</p:sld>
</file>

<file path=ppt/slides/slide3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xmlns:p="http://schemas.openxmlformats.org/presentationml/2006/main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" name="TextBox 14">
            <a:extLst xmlns:a="http://schemas.openxmlformats.org/drawingml/2006/main">
              <a:ext uri="{FF2B5EF4-FFF2-40B4-BE49-F238E27FC236}">
                <a16:creationId xmlns:a16="http://schemas.microsoft.com/office/drawing/2014/main" id="{61E33260-884A-9882-8DE1-94B635643454}"/>
              </a:ext>
            </a:extLst>
          </p:cNvPr>
          <p:cNvSpPr txBox="1"/>
          <p:nvPr/>
        </p:nvSpPr>
        <p:spPr>
          <a:xfrm xmlns:a="http://schemas.openxmlformats.org/drawingml/2006/main">
            <a:off x="470289" y="1049429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First9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Last9</a:t>
            </a:r>
          </a:p>
        </p:txBody>
      </p:sp>
      <p:sp>
        <p:nvSpPr>
          <p:cNvPr id="21" name="TextBox 20">
            <a:extLst xmlns:a="http://schemas.openxmlformats.org/drawingml/2006/main">
              <a:ext uri="{FF2B5EF4-FFF2-40B4-BE49-F238E27FC236}">
                <a16:creationId xmlns:a16="http://schemas.microsoft.com/office/drawing/2014/main" id="{1D111C4A-DCBE-4B67-B72F-F374B6D25324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1049429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First10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Last10</a:t>
            </a:r>
          </a:p>
        </p:txBody>
      </p:sp>
      <p:sp>
        <p:nvSpPr>
          <p:cNvPr id="27" name="TextBox 26">
            <a:extLst xmlns:a="http://schemas.openxmlformats.org/drawingml/2006/main">
              <a:ext uri="{FF2B5EF4-FFF2-40B4-BE49-F238E27FC236}">
                <a16:creationId xmlns:a16="http://schemas.microsoft.com/office/drawing/2014/main" id="{A3C97162-85BA-499B-80B5-B876E0E93C3F}"/>
              </a:ext>
            </a:extLst>
          </p:cNvPr>
          <p:cNvSpPr txBox="1"/>
          <p:nvPr/>
        </p:nvSpPr>
        <p:spPr>
          <a:xfrm xmlns:a="http://schemas.openxmlformats.org/drawingml/2006/main">
            <a:off x="470289" y="3405493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/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/>
            </a:r>
          </a:p>
        </p:txBody>
      </p:sp>
      <p:sp>
        <p:nvSpPr>
          <p:cNvPr id="33" name="TextBox 32">
            <a:extLst xmlns:a="http://schemas.openxmlformats.org/drawingml/2006/main">
              <a:ext uri="{FF2B5EF4-FFF2-40B4-BE49-F238E27FC236}">
                <a16:creationId xmlns:a16="http://schemas.microsoft.com/office/drawing/2014/main" id="{7B79C72E-E12F-47C0-ACF9-91A4DB566355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3405493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/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/>
            </a:r>
          </a:p>
        </p:txBody>
      </p:sp>
      <p:cxnSp>
        <p:nvCxnSpPr>
          <p:cNvPr id="63" name="Straight Connector 62">
            <a:extLst xmlns:a="http://schemas.openxmlformats.org/drawingml/2006/main">
              <a:ext uri="{FF2B5EF4-FFF2-40B4-BE49-F238E27FC236}">
                <a16:creationId xmlns:a16="http://schemas.microsoft.com/office/drawing/2014/main" id="{81B0ABC9-691D-49E9-88DF-9396D76706CE}"/>
              </a:ext>
            </a:extLst>
          </p:cNvPr>
          <p:cNvCxnSpPr/>
          <p:nvPr/>
        </p:nvCxnSpPr>
        <p:spPr>
          <a:xfrm xmlns:a="http://schemas.openxmlformats.org/drawingml/2006/main">
            <a:off x="3439060" y="172452"/>
            <a:ext cx="0" cy="9561095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65" name="Straight Connector 64">
            <a:extLst xmlns:a="http://schemas.openxmlformats.org/drawingml/2006/main">
              <a:ext uri="{FF2B5EF4-FFF2-40B4-BE49-F238E27FC236}">
                <a16:creationId xmlns:a16="http://schemas.microsoft.com/office/drawing/2014/main" id="{E65E5C4F-3177-422E-BEC8-4F6B3CCD1EA4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23695" y="2552677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68" name="Straight Connector 67">
            <a:extLst xmlns:a="http://schemas.openxmlformats.org/drawingml/2006/main">
              <a:ext uri="{FF2B5EF4-FFF2-40B4-BE49-F238E27FC236}">
                <a16:creationId xmlns:a16="http://schemas.microsoft.com/office/drawing/2014/main" id="{32B3F637-6B63-4382-B399-3A703E2F4521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162642" y="4957495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69" name="Straight Connector 68">
            <a:extLst xmlns:a="http://schemas.openxmlformats.org/drawingml/2006/main">
              <a:ext uri="{FF2B5EF4-FFF2-40B4-BE49-F238E27FC236}">
                <a16:creationId xmlns:a16="http://schemas.microsoft.com/office/drawing/2014/main" id="{5CEFCE19-352C-4604-9E62-51C35FAB3C76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250133" y="7362495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0" name="Straight Connector 69">
            <a:extLst xmlns:a="http://schemas.openxmlformats.org/drawingml/2006/main">
              <a:ext uri="{FF2B5EF4-FFF2-40B4-BE49-F238E27FC236}">
                <a16:creationId xmlns:a16="http://schemas.microsoft.com/office/drawing/2014/main" id="{70DAAB06-96B7-4A45-BD56-7E2D4462B5AA}"/>
              </a:ext>
            </a:extLst>
          </p:cNvPr>
          <p:cNvCxnSpPr/>
          <p:nvPr/>
        </p:nvCxnSpPr>
        <p:spPr>
          <a:xfrm xmlns:a="http://schemas.openxmlformats.org/drawingml/2006/main">
            <a:off x="6392950" y="210552"/>
            <a:ext cx="0" cy="9561095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1" name="Straight Connector 70">
            <a:extLst xmlns:a="http://schemas.openxmlformats.org/drawingml/2006/main">
              <a:ext uri="{FF2B5EF4-FFF2-40B4-BE49-F238E27FC236}">
                <a16:creationId xmlns:a16="http://schemas.microsoft.com/office/drawing/2014/main" id="{94043D11-31E4-4BA8-9CA2-63E7FE93DE2C}"/>
              </a:ext>
            </a:extLst>
          </p:cNvPr>
          <p:cNvCxnSpPr/>
          <p:nvPr/>
        </p:nvCxnSpPr>
        <p:spPr>
          <a:xfrm xmlns:a="http://schemas.openxmlformats.org/drawingml/2006/main">
            <a:off x="491868" y="200345"/>
            <a:ext cx="0" cy="9561095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2" name="Straight Connector 71">
            <a:extLst xmlns:a="http://schemas.openxmlformats.org/drawingml/2006/main">
              <a:ext uri="{FF2B5EF4-FFF2-40B4-BE49-F238E27FC236}">
                <a16:creationId xmlns:a16="http://schemas.microsoft.com/office/drawing/2014/main" id="{33CE4A33-A13D-4940-BFBB-2302C974F2C2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172337" y="9774254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3" name="Straight Connector 72">
            <a:extLst xmlns:a="http://schemas.openxmlformats.org/drawingml/2006/main">
              <a:ext uri="{FF2B5EF4-FFF2-40B4-BE49-F238E27FC236}">
                <a16:creationId xmlns:a16="http://schemas.microsoft.com/office/drawing/2014/main" id="{669A4011-615C-492A-BB0D-E31D0F7D165A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262710" y="172452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sp>
        <p:nvSpPr>
          <p:cNvPr id="64" name="TextBox 63">
            <a:extLst xmlns:a="http://schemas.openxmlformats.org/drawingml/2006/main">
              <a:ext uri="{FF2B5EF4-FFF2-40B4-BE49-F238E27FC236}">
                <a16:creationId xmlns:a16="http://schemas.microsoft.com/office/drawing/2014/main" id="{3CDD3F6E-7B50-4F3E-BB66-1CC9DF780660}"/>
              </a:ext>
            </a:extLst>
          </p:cNvPr>
          <p:cNvSpPr txBox="1"/>
          <p:nvPr/>
        </p:nvSpPr>
        <p:spPr>
          <a:xfrm xmlns:a="http://schemas.openxmlformats.org/drawingml/2006/main">
            <a:off x="470289" y="5761557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/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/>
            </a:r>
          </a:p>
        </p:txBody>
      </p:sp>
      <p:sp>
        <p:nvSpPr>
          <p:cNvPr id="77" name="TextBox 76">
            <a:extLst xmlns:a="http://schemas.openxmlformats.org/drawingml/2006/main">
              <a:ext uri="{FF2B5EF4-FFF2-40B4-BE49-F238E27FC236}">
                <a16:creationId xmlns:a16="http://schemas.microsoft.com/office/drawing/2014/main" id="{F5A902E7-7F22-4F90-937A-1CCBDBA07C5E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5761557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/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/>
            </a:r>
          </a:p>
        </p:txBody>
      </p:sp>
      <p:sp>
        <p:nvSpPr>
          <p:cNvPr id="83" name="TextBox 82">
            <a:extLst xmlns:a="http://schemas.openxmlformats.org/drawingml/2006/main">
              <a:ext uri="{FF2B5EF4-FFF2-40B4-BE49-F238E27FC236}">
                <a16:creationId xmlns:a16="http://schemas.microsoft.com/office/drawing/2014/main" id="{6DC530CE-2040-42E7-BA54-89B18D8D6083}"/>
              </a:ext>
            </a:extLst>
          </p:cNvPr>
          <p:cNvSpPr txBox="1"/>
          <p:nvPr/>
        </p:nvSpPr>
        <p:spPr>
          <a:xfrm xmlns:a="http://schemas.openxmlformats.org/drawingml/2006/main">
            <a:off x="470289" y="8117620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/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/>
            </a:r>
          </a:p>
        </p:txBody>
      </p:sp>
      <p:sp>
        <p:nvSpPr>
          <p:cNvPr id="89" name="TextBox 88">
            <a:extLst xmlns:a="http://schemas.openxmlformats.org/drawingml/2006/main">
              <a:ext uri="{FF2B5EF4-FFF2-40B4-BE49-F238E27FC236}">
                <a16:creationId xmlns:a16="http://schemas.microsoft.com/office/drawing/2014/main" id="{6D2400B9-8244-47CA-99E9-BB38572B94D3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8117620"/>
            <a:ext cx="2879729" cy="92333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/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4081521171"/>
      </p:ext>
    </p:extLst>
  </p:cSld>
  <p:clrMapOvr xmlns:p="http://schemas.openxmlformats.org/presentationml/2006/main">
    <a:masterClrMapping xmlns:a="http://schemas.openxmlformats.org/drawingml/2006/main"/>
  </p:clrMapOvr>
</p:sld>
</file>

<file path=ppt/theme/theme1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B0A0B2A0B3A4FB04770AC74B3F62B" ma:contentTypeVersion="17" ma:contentTypeDescription="Create a new document." ma:contentTypeScope="" ma:versionID="75b484d6984eead11412cb6edfc542d1">
  <xsd:schema xmlns:xsd="http://www.w3.org/2001/XMLSchema" xmlns:xs="http://www.w3.org/2001/XMLSchema" xmlns:p="http://schemas.microsoft.com/office/2006/metadata/properties" xmlns:ns2="760e5ee4-e021-4e47-b1b8-05fbae9c517b" xmlns:ns3="f4c83991-f6b5-4493-a486-826feaffa8ba" targetNamespace="http://schemas.microsoft.com/office/2006/metadata/properties" ma:root="true" ma:fieldsID="e8c1aaa0f6a9d8156a7de86097b30528" ns2:_="" ns3:_="">
    <xsd:import namespace="760e5ee4-e021-4e47-b1b8-05fbae9c517b"/>
    <xsd:import namespace="f4c83991-f6b5-4493-a486-826feaffa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e5ee4-e021-4e47-b1b8-05fbae9c5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83991-f6b5-4493-a486-826feaffa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476a69-c028-4f10-bbcf-bb8f4dc7dfa9}" ma:internalName="TaxCatchAll" ma:showField="CatchAllData" ma:web="f4c83991-f6b5-4493-a486-826feaffa8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c83991-f6b5-4493-a486-826feaffa8ba" xsi:nil="true"/>
    <lcf76f155ced4ddcb4097134ff3c332f xmlns="760e5ee4-e021-4e47-b1b8-05fbae9c517b">
      <Terms xmlns="http://schemas.microsoft.com/office/infopath/2007/PartnerControls"/>
    </lcf76f155ced4ddcb4097134ff3c332f>
  </documentManagement>
</p:properties>
</file>

<file path=customXml/itemProps13.xml><?xml version="1.0" encoding="utf-8"?>
<ds:datastoreItem xmlns:ds="http://schemas.openxmlformats.org/officeDocument/2006/customXml" ds:itemID="{92EE6562-E76C-4A7B-AEE7-EFCF6074A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0e5ee4-e021-4e47-b1b8-05fbae9c517b"/>
    <ds:schemaRef ds:uri="f4c83991-f6b5-4493-a486-826feaffa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2.xml><?xml version="1.0" encoding="utf-8"?>
<ds:datastoreItem xmlns:ds="http://schemas.openxmlformats.org/officeDocument/2006/customXml" ds:itemID="{4AE3E517-0D3E-4733-898C-FB2F00A91882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DFA3D9F6-A4D4-460A-9FB5-D3AD526600CF}">
  <ds:schemaRefs>
    <ds:schemaRef ds:uri="http://schemas.microsoft.com/office/2006/documentManagement/types"/>
    <ds:schemaRef ds:uri="760e5ee4-e021-4e47-b1b8-05fbae9c517b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4c83991-f6b5-4493-a486-826feaffa8b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48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Ashworth, Tom</dc:creator>
  <cp:lastModifiedBy>Ashworth, Tom</cp:lastModifiedBy>
  <cp:revision>18</cp:revision>
  <cp:lastPrinted>2022-07-07T08:19:10Z</cp:lastPrinted>
  <dcterms:created xsi:type="dcterms:W3CDTF">2022-06-17T13:59:50Z</dcterms:created>
  <dcterms:modified xsi:type="dcterms:W3CDTF">2022-11-15T13:49:23Z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0x010100DF9B0A0B2A0B3A4FB04770AC74B3F62B</vt:lpwstr>
  </property>
  <property fmtid="{D5CDD505-2E9C-101B-9397-08002B2CF9AE}" pid="3" name="MediaServiceImageTags">
    <vt:lpwstr/>
  </property>
</Properties>
</file>